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0195C-565D-4707-9252-CED1EBBB66E3}" v="221" dt="2023-09-11T11:40:4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Klerks" userId="b4c60d89d7f7b02d" providerId="LiveId" clId="{9E40195C-565D-4707-9252-CED1EBBB66E3}"/>
    <pc:docChg chg="undo custSel addSld modSld addMainMaster delMainMaster">
      <pc:chgData name="Lucas Klerks" userId="b4c60d89d7f7b02d" providerId="LiveId" clId="{9E40195C-565D-4707-9252-CED1EBBB66E3}" dt="2023-09-11T11:40:47.188" v="2757" actId="20577"/>
      <pc:docMkLst>
        <pc:docMk/>
      </pc:docMkLst>
      <pc:sldChg chg="addSp delSp modSp mod setBg modClrScheme chgLayout">
        <pc:chgData name="Lucas Klerks" userId="b4c60d89d7f7b02d" providerId="LiveId" clId="{9E40195C-565D-4707-9252-CED1EBBB66E3}" dt="2023-09-11T11:40:47.188" v="2757" actId="20577"/>
        <pc:sldMkLst>
          <pc:docMk/>
          <pc:sldMk cId="882500315" sldId="256"/>
        </pc:sldMkLst>
        <pc:spChg chg="mod">
          <ac:chgData name="Lucas Klerks" userId="b4c60d89d7f7b02d" providerId="LiveId" clId="{9E40195C-565D-4707-9252-CED1EBBB66E3}" dt="2023-09-11T10:21:59.353" v="53" actId="1076"/>
          <ac:spMkLst>
            <pc:docMk/>
            <pc:sldMk cId="882500315" sldId="256"/>
            <ac:spMk id="2" creationId="{5CFCCC94-51F3-7EC6-DFCB-D2350F72FBDB}"/>
          </ac:spMkLst>
        </pc:spChg>
        <pc:spChg chg="mod">
          <ac:chgData name="Lucas Klerks" userId="b4c60d89d7f7b02d" providerId="LiveId" clId="{9E40195C-565D-4707-9252-CED1EBBB66E3}" dt="2023-09-11T11:40:47.188" v="2757" actId="20577"/>
          <ac:spMkLst>
            <pc:docMk/>
            <pc:sldMk cId="882500315" sldId="256"/>
            <ac:spMk id="3" creationId="{FD4825CC-3998-4ECE-3B03-95A911725345}"/>
          </ac:spMkLst>
        </pc:spChg>
        <pc:spChg chg="add del">
          <ac:chgData name="Lucas Klerks" userId="b4c60d89d7f7b02d" providerId="LiveId" clId="{9E40195C-565D-4707-9252-CED1EBBB66E3}" dt="2023-09-11T10:21:19.600" v="1" actId="26606"/>
          <ac:spMkLst>
            <pc:docMk/>
            <pc:sldMk cId="882500315" sldId="256"/>
            <ac:spMk id="9" creationId="{E2BA2BD9-7B54-4190-8F06-3EF3658A0020}"/>
          </ac:spMkLst>
        </pc:spChg>
        <pc:spChg chg="add del">
          <ac:chgData name="Lucas Klerks" userId="b4c60d89d7f7b02d" providerId="LiveId" clId="{9E40195C-565D-4707-9252-CED1EBBB66E3}" dt="2023-09-11T10:21:22.209" v="5" actId="26606"/>
          <ac:spMkLst>
            <pc:docMk/>
            <pc:sldMk cId="882500315" sldId="256"/>
            <ac:spMk id="10" creationId="{F2E5B6AE-5EFE-45F0-A2AE-ED771CA3D7DD}"/>
          </ac:spMkLst>
        </pc:spChg>
        <pc:spChg chg="add del">
          <ac:chgData name="Lucas Klerks" userId="b4c60d89d7f7b02d" providerId="LiveId" clId="{9E40195C-565D-4707-9252-CED1EBBB66E3}" dt="2023-09-11T10:21:19.600" v="1" actId="26606"/>
          <ac:spMkLst>
            <pc:docMk/>
            <pc:sldMk cId="882500315" sldId="256"/>
            <ac:spMk id="11" creationId="{184F9D61-9303-40B4-9F7E-66A9B4EDC458}"/>
          </ac:spMkLst>
        </pc:spChg>
        <pc:spChg chg="add del">
          <ac:chgData name="Lucas Klerks" userId="b4c60d89d7f7b02d" providerId="LiveId" clId="{9E40195C-565D-4707-9252-CED1EBBB66E3}" dt="2023-09-11T10:21:19.600" v="1" actId="26606"/>
          <ac:spMkLst>
            <pc:docMk/>
            <pc:sldMk cId="882500315" sldId="256"/>
            <ac:spMk id="13" creationId="{648D746A-0359-4EAE-8CF9-062E281698EC}"/>
          </ac:spMkLst>
        </pc:spChg>
        <pc:spChg chg="add del">
          <ac:chgData name="Lucas Klerks" userId="b4c60d89d7f7b02d" providerId="LiveId" clId="{9E40195C-565D-4707-9252-CED1EBBB66E3}" dt="2023-09-11T10:21:26.216" v="13" actId="26606"/>
          <ac:spMkLst>
            <pc:docMk/>
            <pc:sldMk cId="882500315" sldId="256"/>
            <ac:spMk id="17" creationId="{D5A56255-4961-41E1-887B-7319F23C909E}"/>
          </ac:spMkLst>
        </pc:spChg>
        <pc:spChg chg="add del">
          <ac:chgData name="Lucas Klerks" userId="b4c60d89d7f7b02d" providerId="LiveId" clId="{9E40195C-565D-4707-9252-CED1EBBB66E3}" dt="2023-09-11T10:21:21.158" v="3" actId="26606"/>
          <ac:spMkLst>
            <pc:docMk/>
            <pc:sldMk cId="882500315" sldId="256"/>
            <ac:spMk id="18" creationId="{B6D694DB-A3FC-4F14-A225-17BEBA4416DA}"/>
          </ac:spMkLst>
        </pc:spChg>
        <pc:spChg chg="add del">
          <ac:chgData name="Lucas Klerks" userId="b4c60d89d7f7b02d" providerId="LiveId" clId="{9E40195C-565D-4707-9252-CED1EBBB66E3}" dt="2023-09-11T10:21:23.648" v="7" actId="26606"/>
          <ac:spMkLst>
            <pc:docMk/>
            <pc:sldMk cId="882500315" sldId="256"/>
            <ac:spMk id="27" creationId="{0DBF1ABE-8590-450D-BB49-BDDCCF3EEA9E}"/>
          </ac:spMkLst>
        </pc:spChg>
        <pc:spChg chg="add del">
          <ac:chgData name="Lucas Klerks" userId="b4c60d89d7f7b02d" providerId="LiveId" clId="{9E40195C-565D-4707-9252-CED1EBBB66E3}" dt="2023-09-11T10:21:23.648" v="7" actId="26606"/>
          <ac:spMkLst>
            <pc:docMk/>
            <pc:sldMk cId="882500315" sldId="256"/>
            <ac:spMk id="28" creationId="{C7D887A3-61AD-4674-BC53-8DFA8CF7B410}"/>
          </ac:spMkLst>
        </pc:spChg>
        <pc:spChg chg="add del">
          <ac:chgData name="Lucas Klerks" userId="b4c60d89d7f7b02d" providerId="LiveId" clId="{9E40195C-565D-4707-9252-CED1EBBB66E3}" dt="2023-09-11T10:21:23.648" v="7" actId="26606"/>
          <ac:spMkLst>
            <pc:docMk/>
            <pc:sldMk cId="882500315" sldId="256"/>
            <ac:spMk id="29" creationId="{479F0FB3-8461-462D-84A2-53106FBF4E5B}"/>
          </ac:spMkLst>
        </pc:spChg>
        <pc:spChg chg="add del">
          <ac:chgData name="Lucas Klerks" userId="b4c60d89d7f7b02d" providerId="LiveId" clId="{9E40195C-565D-4707-9252-CED1EBBB66E3}" dt="2023-09-11T10:21:23.648" v="7" actId="26606"/>
          <ac:spMkLst>
            <pc:docMk/>
            <pc:sldMk cId="882500315" sldId="256"/>
            <ac:spMk id="30" creationId="{11E3C311-4E8A-45D9-97BF-07F5FD346974}"/>
          </ac:spMkLst>
        </pc:spChg>
        <pc:spChg chg="add del">
          <ac:chgData name="Lucas Klerks" userId="b4c60d89d7f7b02d" providerId="LiveId" clId="{9E40195C-565D-4707-9252-CED1EBBB66E3}" dt="2023-09-11T10:21:24.554" v="9" actId="26606"/>
          <ac:spMkLst>
            <pc:docMk/>
            <pc:sldMk cId="882500315" sldId="256"/>
            <ac:spMk id="33" creationId="{C3297213-B630-4CFA-8FE1-099659C5DB66}"/>
          </ac:spMkLst>
        </pc:spChg>
        <pc:spChg chg="add del">
          <ac:chgData name="Lucas Klerks" userId="b4c60d89d7f7b02d" providerId="LiveId" clId="{9E40195C-565D-4707-9252-CED1EBBB66E3}" dt="2023-09-11T10:21:24.554" v="9" actId="26606"/>
          <ac:spMkLst>
            <pc:docMk/>
            <pc:sldMk cId="882500315" sldId="256"/>
            <ac:spMk id="35" creationId="{13F26D5C-77E9-4A8D-95F0-1635BAD12650}"/>
          </ac:spMkLst>
        </pc:spChg>
        <pc:spChg chg="add del">
          <ac:chgData name="Lucas Klerks" userId="b4c60d89d7f7b02d" providerId="LiveId" clId="{9E40195C-565D-4707-9252-CED1EBBB66E3}" dt="2023-09-11T10:21:25.097" v="11" actId="26606"/>
          <ac:spMkLst>
            <pc:docMk/>
            <pc:sldMk cId="882500315" sldId="256"/>
            <ac:spMk id="39" creationId="{19F9BF86-FE94-4517-B97D-026C7515E589}"/>
          </ac:spMkLst>
        </pc:spChg>
        <pc:spChg chg="add del">
          <ac:chgData name="Lucas Klerks" userId="b4c60d89d7f7b02d" providerId="LiveId" clId="{9E40195C-565D-4707-9252-CED1EBBB66E3}" dt="2023-09-11T10:21:25.097" v="11" actId="26606"/>
          <ac:spMkLst>
            <pc:docMk/>
            <pc:sldMk cId="882500315" sldId="256"/>
            <ac:spMk id="40" creationId="{D983080A-6551-4451-BD82-99B048897B29}"/>
          </ac:spMkLst>
        </pc:spChg>
        <pc:spChg chg="add del">
          <ac:chgData name="Lucas Klerks" userId="b4c60d89d7f7b02d" providerId="LiveId" clId="{9E40195C-565D-4707-9252-CED1EBBB66E3}" dt="2023-09-11T10:21:26.216" v="13" actId="26606"/>
          <ac:spMkLst>
            <pc:docMk/>
            <pc:sldMk cId="882500315" sldId="256"/>
            <ac:spMk id="44" creationId="{CA22F210-7186-4074-94C5-FAD2C2EB15B2}"/>
          </ac:spMkLst>
        </pc:spChg>
        <pc:spChg chg="add del">
          <ac:chgData name="Lucas Klerks" userId="b4c60d89d7f7b02d" providerId="LiveId" clId="{9E40195C-565D-4707-9252-CED1EBBB66E3}" dt="2023-09-11T10:21:26.216" v="13" actId="26606"/>
          <ac:spMkLst>
            <pc:docMk/>
            <pc:sldMk cId="882500315" sldId="256"/>
            <ac:spMk id="45" creationId="{7ED93057-B056-4D1D-B0DA-F1619DAAF5A1}"/>
          </ac:spMkLst>
        </pc:spChg>
        <pc:spChg chg="add del">
          <ac:chgData name="Lucas Klerks" userId="b4c60d89d7f7b02d" providerId="LiveId" clId="{9E40195C-565D-4707-9252-CED1EBBB66E3}" dt="2023-09-11T10:21:26.216" v="13" actId="26606"/>
          <ac:spMkLst>
            <pc:docMk/>
            <pc:sldMk cId="882500315" sldId="256"/>
            <ac:spMk id="46" creationId="{F5B41592-BC5E-4AE2-8CA7-91C73FD8F744}"/>
          </ac:spMkLst>
        </pc:spChg>
        <pc:spChg chg="add del">
          <ac:chgData name="Lucas Klerks" userId="b4c60d89d7f7b02d" providerId="LiveId" clId="{9E40195C-565D-4707-9252-CED1EBBB66E3}" dt="2023-09-11T10:21:26.216" v="13" actId="26606"/>
          <ac:spMkLst>
            <pc:docMk/>
            <pc:sldMk cId="882500315" sldId="256"/>
            <ac:spMk id="47" creationId="{CB574A3D-9991-4D4A-91DF-0D0DE47DB31E}"/>
          </ac:spMkLst>
        </pc:spChg>
        <pc:spChg chg="add del">
          <ac:chgData name="Lucas Klerks" userId="b4c60d89d7f7b02d" providerId="LiveId" clId="{9E40195C-565D-4707-9252-CED1EBBB66E3}" dt="2023-09-11T10:21:26.996" v="15" actId="26606"/>
          <ac:spMkLst>
            <pc:docMk/>
            <pc:sldMk cId="882500315" sldId="256"/>
            <ac:spMk id="50" creationId="{E2BA2BD9-7B54-4190-8F06-3EF3658A0020}"/>
          </ac:spMkLst>
        </pc:spChg>
        <pc:spChg chg="add del">
          <ac:chgData name="Lucas Klerks" userId="b4c60d89d7f7b02d" providerId="LiveId" clId="{9E40195C-565D-4707-9252-CED1EBBB66E3}" dt="2023-09-11T10:21:26.996" v="15" actId="26606"/>
          <ac:spMkLst>
            <pc:docMk/>
            <pc:sldMk cId="882500315" sldId="256"/>
            <ac:spMk id="51" creationId="{184F9D61-9303-40B4-9F7E-66A9B4EDC458}"/>
          </ac:spMkLst>
        </pc:spChg>
        <pc:spChg chg="add del">
          <ac:chgData name="Lucas Klerks" userId="b4c60d89d7f7b02d" providerId="LiveId" clId="{9E40195C-565D-4707-9252-CED1EBBB66E3}" dt="2023-09-11T10:21:26.996" v="15" actId="26606"/>
          <ac:spMkLst>
            <pc:docMk/>
            <pc:sldMk cId="882500315" sldId="256"/>
            <ac:spMk id="53" creationId="{648D746A-0359-4EAE-8CF9-062E281698EC}"/>
          </ac:spMkLst>
        </pc:spChg>
        <pc:spChg chg="add del">
          <ac:chgData name="Lucas Klerks" userId="b4c60d89d7f7b02d" providerId="LiveId" clId="{9E40195C-565D-4707-9252-CED1EBBB66E3}" dt="2023-09-11T10:21:27.528" v="17" actId="26606"/>
          <ac:spMkLst>
            <pc:docMk/>
            <pc:sldMk cId="882500315" sldId="256"/>
            <ac:spMk id="56" creationId="{44CA2EAD-E7C7-4F64-924A-52D34FD759C7}"/>
          </ac:spMkLst>
        </pc:spChg>
        <pc:spChg chg="add del">
          <ac:chgData name="Lucas Klerks" userId="b4c60d89d7f7b02d" providerId="LiveId" clId="{9E40195C-565D-4707-9252-CED1EBBB66E3}" dt="2023-09-11T10:21:28.550" v="19" actId="26606"/>
          <ac:spMkLst>
            <pc:docMk/>
            <pc:sldMk cId="882500315" sldId="256"/>
            <ac:spMk id="60" creationId="{55B419A7-F817-4767-8CCB-FB0E189C4ACD}"/>
          </ac:spMkLst>
        </pc:spChg>
        <pc:spChg chg="add del">
          <ac:chgData name="Lucas Klerks" userId="b4c60d89d7f7b02d" providerId="LiveId" clId="{9E40195C-565D-4707-9252-CED1EBBB66E3}" dt="2023-09-11T10:21:28.550" v="19" actId="26606"/>
          <ac:spMkLst>
            <pc:docMk/>
            <pc:sldMk cId="882500315" sldId="256"/>
            <ac:spMk id="63" creationId="{ADA271CD-3011-4A05-B4A3-80F1794684F2}"/>
          </ac:spMkLst>
        </pc:spChg>
        <pc:spChg chg="add del">
          <ac:chgData name="Lucas Klerks" userId="b4c60d89d7f7b02d" providerId="LiveId" clId="{9E40195C-565D-4707-9252-CED1EBBB66E3}" dt="2023-09-11T10:21:29.825" v="21" actId="26606"/>
          <ac:spMkLst>
            <pc:docMk/>
            <pc:sldMk cId="882500315" sldId="256"/>
            <ac:spMk id="65" creationId="{A7971386-B2B0-4A38-8D3B-8CF23AAA610C}"/>
          </ac:spMkLst>
        </pc:spChg>
        <pc:spChg chg="add del">
          <ac:chgData name="Lucas Klerks" userId="b4c60d89d7f7b02d" providerId="LiveId" clId="{9E40195C-565D-4707-9252-CED1EBBB66E3}" dt="2023-09-11T10:21:29.825" v="21" actId="26606"/>
          <ac:spMkLst>
            <pc:docMk/>
            <pc:sldMk cId="882500315" sldId="256"/>
            <ac:spMk id="66" creationId="{96AE4BD0-E2D6-4FE1-9295-59E338A45340}"/>
          </ac:spMkLst>
        </pc:spChg>
        <pc:spChg chg="add del">
          <ac:chgData name="Lucas Klerks" userId="b4c60d89d7f7b02d" providerId="LiveId" clId="{9E40195C-565D-4707-9252-CED1EBBB66E3}" dt="2023-09-11T10:21:29.825" v="21" actId="26606"/>
          <ac:spMkLst>
            <pc:docMk/>
            <pc:sldMk cId="882500315" sldId="256"/>
            <ac:spMk id="67" creationId="{0D29D77D-2D4E-4868-960B-BEDA724F5CE2}"/>
          </ac:spMkLst>
        </pc:spChg>
        <pc:spChg chg="add del">
          <ac:chgData name="Lucas Klerks" userId="b4c60d89d7f7b02d" providerId="LiveId" clId="{9E40195C-565D-4707-9252-CED1EBBB66E3}" dt="2023-09-11T10:21:31.787" v="23" actId="26606"/>
          <ac:spMkLst>
            <pc:docMk/>
            <pc:sldMk cId="882500315" sldId="256"/>
            <ac:spMk id="70" creationId="{812CB9FF-7D0E-C6EE-FD1E-5414C1C2FEB3}"/>
          </ac:spMkLst>
        </pc:spChg>
        <pc:spChg chg="add del">
          <ac:chgData name="Lucas Klerks" userId="b4c60d89d7f7b02d" providerId="LiveId" clId="{9E40195C-565D-4707-9252-CED1EBBB66E3}" dt="2023-09-11T10:21:31.787" v="23" actId="26606"/>
          <ac:spMkLst>
            <pc:docMk/>
            <pc:sldMk cId="882500315" sldId="256"/>
            <ac:spMk id="71" creationId="{E4AF4B06-53F0-C847-8C21-2E98F1814642}"/>
          </ac:spMkLst>
        </pc:spChg>
        <pc:spChg chg="add del">
          <ac:chgData name="Lucas Klerks" userId="b4c60d89d7f7b02d" providerId="LiveId" clId="{9E40195C-565D-4707-9252-CED1EBBB66E3}" dt="2023-09-11T10:21:31.787" v="23" actId="26606"/>
          <ac:spMkLst>
            <pc:docMk/>
            <pc:sldMk cId="882500315" sldId="256"/>
            <ac:spMk id="73" creationId="{141773DC-FA35-0DC3-E6BA-EB1DBCE7E60F}"/>
          </ac:spMkLst>
        </pc:spChg>
        <pc:spChg chg="add del">
          <ac:chgData name="Lucas Klerks" userId="b4c60d89d7f7b02d" providerId="LiveId" clId="{9E40195C-565D-4707-9252-CED1EBBB66E3}" dt="2023-09-11T10:21:32.617" v="25" actId="26606"/>
          <ac:spMkLst>
            <pc:docMk/>
            <pc:sldMk cId="882500315" sldId="256"/>
            <ac:spMk id="75" creationId="{551580BD-7D80-4957-A58D-916E994AB787}"/>
          </ac:spMkLst>
        </pc:spChg>
        <pc:spChg chg="add del">
          <ac:chgData name="Lucas Klerks" userId="b4c60d89d7f7b02d" providerId="LiveId" clId="{9E40195C-565D-4707-9252-CED1EBBB66E3}" dt="2023-09-11T10:21:32.617" v="25" actId="26606"/>
          <ac:spMkLst>
            <pc:docMk/>
            <pc:sldMk cId="882500315" sldId="256"/>
            <ac:spMk id="76" creationId="{A2C45B16-36EC-4606-9AE0-6F220A9403B4}"/>
          </ac:spMkLst>
        </pc:spChg>
        <pc:spChg chg="add del">
          <ac:chgData name="Lucas Klerks" userId="b4c60d89d7f7b02d" providerId="LiveId" clId="{9E40195C-565D-4707-9252-CED1EBBB66E3}" dt="2023-09-11T10:21:32.617" v="25" actId="26606"/>
          <ac:spMkLst>
            <pc:docMk/>
            <pc:sldMk cId="882500315" sldId="256"/>
            <ac:spMk id="78" creationId="{CB59DE95-F3B9-4A35-9681-78FA926F024B}"/>
          </ac:spMkLst>
        </pc:spChg>
        <pc:spChg chg="add del">
          <ac:chgData name="Lucas Klerks" userId="b4c60d89d7f7b02d" providerId="LiveId" clId="{9E40195C-565D-4707-9252-CED1EBBB66E3}" dt="2023-09-11T10:21:33.290" v="27" actId="26606"/>
          <ac:spMkLst>
            <pc:docMk/>
            <pc:sldMk cId="882500315" sldId="256"/>
            <ac:spMk id="83" creationId="{F2E5B6AE-5EFE-45F0-A2AE-ED771CA3D7DD}"/>
          </ac:spMkLst>
        </pc:spChg>
        <pc:spChg chg="add del">
          <ac:chgData name="Lucas Klerks" userId="b4c60d89d7f7b02d" providerId="LiveId" clId="{9E40195C-565D-4707-9252-CED1EBBB66E3}" dt="2023-09-11T10:21:35.118" v="29" actId="26606"/>
          <ac:spMkLst>
            <pc:docMk/>
            <pc:sldMk cId="882500315" sldId="256"/>
            <ac:spMk id="87" creationId="{94C0C11B-582D-4BD6-AFEF-ED15AAF1604A}"/>
          </ac:spMkLst>
        </pc:spChg>
        <pc:spChg chg="add del">
          <ac:chgData name="Lucas Klerks" userId="b4c60d89d7f7b02d" providerId="LiveId" clId="{9E40195C-565D-4707-9252-CED1EBBB66E3}" dt="2023-09-11T10:21:35.118" v="29" actId="26606"/>
          <ac:spMkLst>
            <pc:docMk/>
            <pc:sldMk cId="882500315" sldId="256"/>
            <ac:spMk id="88" creationId="{72EF3F9A-9717-4ACB-A30D-96694842C4F7}"/>
          </ac:spMkLst>
        </pc:spChg>
        <pc:spChg chg="add del">
          <ac:chgData name="Lucas Klerks" userId="b4c60d89d7f7b02d" providerId="LiveId" clId="{9E40195C-565D-4707-9252-CED1EBBB66E3}" dt="2023-09-11T10:21:37.400" v="31" actId="26606"/>
          <ac:spMkLst>
            <pc:docMk/>
            <pc:sldMk cId="882500315" sldId="256"/>
            <ac:spMk id="91" creationId="{C63AB9E1-499E-41EB-A74E-905920CCDF67}"/>
          </ac:spMkLst>
        </pc:spChg>
        <pc:spChg chg="add del">
          <ac:chgData name="Lucas Klerks" userId="b4c60d89d7f7b02d" providerId="LiveId" clId="{9E40195C-565D-4707-9252-CED1EBBB66E3}" dt="2023-09-11T10:21:40.161" v="33" actId="26606"/>
          <ac:spMkLst>
            <pc:docMk/>
            <pc:sldMk cId="882500315" sldId="256"/>
            <ac:spMk id="97" creationId="{2D3CFFD4-E315-4053-DB7D-E4C12C442438}"/>
          </ac:spMkLst>
        </pc:spChg>
        <pc:spChg chg="add del">
          <ac:chgData name="Lucas Klerks" userId="b4c60d89d7f7b02d" providerId="LiveId" clId="{9E40195C-565D-4707-9252-CED1EBBB66E3}" dt="2023-09-11T10:21:40.161" v="33" actId="26606"/>
          <ac:spMkLst>
            <pc:docMk/>
            <pc:sldMk cId="882500315" sldId="256"/>
            <ac:spMk id="98" creationId="{A5D7024A-ECC8-2C5B-4244-67F8B7540344}"/>
          </ac:spMkLst>
        </pc:spChg>
        <pc:spChg chg="add del">
          <ac:chgData name="Lucas Klerks" userId="b4c60d89d7f7b02d" providerId="LiveId" clId="{9E40195C-565D-4707-9252-CED1EBBB66E3}" dt="2023-09-11T10:21:40.161" v="33" actId="26606"/>
          <ac:spMkLst>
            <pc:docMk/>
            <pc:sldMk cId="882500315" sldId="256"/>
            <ac:spMk id="100" creationId="{79FCD78D-6748-3B03-0C82-0A3E59C0949A}"/>
          </ac:spMkLst>
        </pc:spChg>
        <pc:spChg chg="add del">
          <ac:chgData name="Lucas Klerks" userId="b4c60d89d7f7b02d" providerId="LiveId" clId="{9E40195C-565D-4707-9252-CED1EBBB66E3}" dt="2023-09-11T10:21:40.161" v="33" actId="26606"/>
          <ac:spMkLst>
            <pc:docMk/>
            <pc:sldMk cId="882500315" sldId="256"/>
            <ac:spMk id="101" creationId="{825CABA2-3C54-B52D-80A6-83348602B13E}"/>
          </ac:spMkLst>
        </pc:spChg>
        <pc:spChg chg="add del">
          <ac:chgData name="Lucas Klerks" userId="b4c60d89d7f7b02d" providerId="LiveId" clId="{9E40195C-565D-4707-9252-CED1EBBB66E3}" dt="2023-09-11T10:21:40.161" v="33" actId="26606"/>
          <ac:spMkLst>
            <pc:docMk/>
            <pc:sldMk cId="882500315" sldId="256"/>
            <ac:spMk id="102" creationId="{1C8E3EAE-776E-2B5B-E7BA-43B90F068C4B}"/>
          </ac:spMkLst>
        </pc:spChg>
        <pc:spChg chg="add">
          <ac:chgData name="Lucas Klerks" userId="b4c60d89d7f7b02d" providerId="LiveId" clId="{9E40195C-565D-4707-9252-CED1EBBB66E3}" dt="2023-09-11T10:21:40.182" v="34" actId="26606"/>
          <ac:spMkLst>
            <pc:docMk/>
            <pc:sldMk cId="882500315" sldId="256"/>
            <ac:spMk id="104" creationId="{82950D9A-4705-4314-961A-4F88B2CE412D}"/>
          </ac:spMkLst>
        </pc:spChg>
        <pc:spChg chg="add">
          <ac:chgData name="Lucas Klerks" userId="b4c60d89d7f7b02d" providerId="LiveId" clId="{9E40195C-565D-4707-9252-CED1EBBB66E3}" dt="2023-09-11T10:21:40.182" v="34" actId="26606"/>
          <ac:spMkLst>
            <pc:docMk/>
            <pc:sldMk cId="882500315" sldId="256"/>
            <ac:spMk id="105" creationId="{B13969F2-ED52-4E5C-B3FC-01E01B8B9FBC}"/>
          </ac:spMkLst>
        </pc:spChg>
        <pc:grpChg chg="add del">
          <ac:chgData name="Lucas Klerks" userId="b4c60d89d7f7b02d" providerId="LiveId" clId="{9E40195C-565D-4707-9252-CED1EBBB66E3}" dt="2023-09-11T10:21:21.158" v="3" actId="26606"/>
          <ac:grpSpMkLst>
            <pc:docMk/>
            <pc:sldMk cId="882500315" sldId="256"/>
            <ac:grpSpMk id="20" creationId="{3A87D413-7BAA-462C-B2E4-D3E7F1B8498D}"/>
          </ac:grpSpMkLst>
        </pc:grpChg>
        <pc:picChg chg="add del">
          <ac:chgData name="Lucas Klerks" userId="b4c60d89d7f7b02d" providerId="LiveId" clId="{9E40195C-565D-4707-9252-CED1EBBB66E3}" dt="2023-09-11T10:21:19.600" v="1" actId="26606"/>
          <ac:picMkLst>
            <pc:docMk/>
            <pc:sldMk cId="882500315" sldId="256"/>
            <ac:picMk id="4" creationId="{4297BBEF-0E74-4E19-FD6C-70F7F69C6D9A}"/>
          </ac:picMkLst>
        </pc:picChg>
        <pc:picChg chg="add del">
          <ac:chgData name="Lucas Klerks" userId="b4c60d89d7f7b02d" providerId="LiveId" clId="{9E40195C-565D-4707-9252-CED1EBBB66E3}" dt="2023-09-11T10:21:22.209" v="5" actId="26606"/>
          <ac:picMkLst>
            <pc:docMk/>
            <pc:sldMk cId="882500315" sldId="256"/>
            <ac:picMk id="5" creationId="{842990A4-7B5C-1E71-BF76-7D251C781662}"/>
          </ac:picMkLst>
        </pc:picChg>
        <pc:picChg chg="add del">
          <ac:chgData name="Lucas Klerks" userId="b4c60d89d7f7b02d" providerId="LiveId" clId="{9E40195C-565D-4707-9252-CED1EBBB66E3}" dt="2023-09-11T10:21:21.158" v="3" actId="26606"/>
          <ac:picMkLst>
            <pc:docMk/>
            <pc:sldMk cId="882500315" sldId="256"/>
            <ac:picMk id="19" creationId="{27C0B7A2-4039-FB0E-DCC7-E31E6808AE51}"/>
          </ac:picMkLst>
        </pc:picChg>
        <pc:picChg chg="add del">
          <ac:chgData name="Lucas Klerks" userId="b4c60d89d7f7b02d" providerId="LiveId" clId="{9E40195C-565D-4707-9252-CED1EBBB66E3}" dt="2023-09-11T10:21:22.209" v="5" actId="26606"/>
          <ac:picMkLst>
            <pc:docMk/>
            <pc:sldMk cId="882500315" sldId="256"/>
            <ac:picMk id="25" creationId="{BF213EAF-91FB-8EED-6441-BD7EF1494B32}"/>
          </ac:picMkLst>
        </pc:picChg>
        <pc:picChg chg="add del">
          <ac:chgData name="Lucas Klerks" userId="b4c60d89d7f7b02d" providerId="LiveId" clId="{9E40195C-565D-4707-9252-CED1EBBB66E3}" dt="2023-09-11T10:21:23.648" v="7" actId="26606"/>
          <ac:picMkLst>
            <pc:docMk/>
            <pc:sldMk cId="882500315" sldId="256"/>
            <ac:picMk id="31" creationId="{AAB9B233-EAF5-E11A-60E2-AB50DD962161}"/>
          </ac:picMkLst>
        </pc:picChg>
        <pc:picChg chg="add del">
          <ac:chgData name="Lucas Klerks" userId="b4c60d89d7f7b02d" providerId="LiveId" clId="{9E40195C-565D-4707-9252-CED1EBBB66E3}" dt="2023-09-11T10:21:24.554" v="9" actId="26606"/>
          <ac:picMkLst>
            <pc:docMk/>
            <pc:sldMk cId="882500315" sldId="256"/>
            <ac:picMk id="34" creationId="{948AA250-C5EC-FB38-3CD2-21FFF83954D6}"/>
          </ac:picMkLst>
        </pc:picChg>
        <pc:picChg chg="add del">
          <ac:chgData name="Lucas Klerks" userId="b4c60d89d7f7b02d" providerId="LiveId" clId="{9E40195C-565D-4707-9252-CED1EBBB66E3}" dt="2023-09-11T10:21:25.097" v="11" actId="26606"/>
          <ac:picMkLst>
            <pc:docMk/>
            <pc:sldMk cId="882500315" sldId="256"/>
            <ac:picMk id="41" creationId="{2B490AE8-FEAE-F2E9-F82A-533E3DF176B5}"/>
          </ac:picMkLst>
        </pc:picChg>
        <pc:picChg chg="add del">
          <ac:chgData name="Lucas Klerks" userId="b4c60d89d7f7b02d" providerId="LiveId" clId="{9E40195C-565D-4707-9252-CED1EBBB66E3}" dt="2023-09-11T10:21:26.216" v="13" actId="26606"/>
          <ac:picMkLst>
            <pc:docMk/>
            <pc:sldMk cId="882500315" sldId="256"/>
            <ac:picMk id="48" creationId="{826A8B7B-4072-ADCC-9EEB-404DCBCEE288}"/>
          </ac:picMkLst>
        </pc:picChg>
        <pc:picChg chg="add del">
          <ac:chgData name="Lucas Klerks" userId="b4c60d89d7f7b02d" providerId="LiveId" clId="{9E40195C-565D-4707-9252-CED1EBBB66E3}" dt="2023-09-11T10:21:26.996" v="15" actId="26606"/>
          <ac:picMkLst>
            <pc:docMk/>
            <pc:sldMk cId="882500315" sldId="256"/>
            <ac:picMk id="52" creationId="{4297BBEF-0E74-4E19-FD6C-70F7F69C6D9A}"/>
          </ac:picMkLst>
        </pc:picChg>
        <pc:picChg chg="add del">
          <ac:chgData name="Lucas Klerks" userId="b4c60d89d7f7b02d" providerId="LiveId" clId="{9E40195C-565D-4707-9252-CED1EBBB66E3}" dt="2023-09-11T10:21:27.528" v="17" actId="26606"/>
          <ac:picMkLst>
            <pc:docMk/>
            <pc:sldMk cId="882500315" sldId="256"/>
            <ac:picMk id="57" creationId="{2087F9A0-4C06-825A-837D-5498230DFDC2}"/>
          </ac:picMkLst>
        </pc:picChg>
        <pc:picChg chg="add del">
          <ac:chgData name="Lucas Klerks" userId="b4c60d89d7f7b02d" providerId="LiveId" clId="{9E40195C-565D-4707-9252-CED1EBBB66E3}" dt="2023-09-11T10:21:28.550" v="19" actId="26606"/>
          <ac:picMkLst>
            <pc:docMk/>
            <pc:sldMk cId="882500315" sldId="256"/>
            <ac:picMk id="62" creationId="{D4ABE3B2-8933-A797-97DB-033CE07B7ECF}"/>
          </ac:picMkLst>
        </pc:picChg>
        <pc:picChg chg="add del">
          <ac:chgData name="Lucas Klerks" userId="b4c60d89d7f7b02d" providerId="LiveId" clId="{9E40195C-565D-4707-9252-CED1EBBB66E3}" dt="2023-09-11T10:21:29.825" v="21" actId="26606"/>
          <ac:picMkLst>
            <pc:docMk/>
            <pc:sldMk cId="882500315" sldId="256"/>
            <ac:picMk id="68" creationId="{0B459891-27E1-EA9E-6926-579167FAF76B}"/>
          </ac:picMkLst>
        </pc:picChg>
        <pc:picChg chg="add del">
          <ac:chgData name="Lucas Klerks" userId="b4c60d89d7f7b02d" providerId="LiveId" clId="{9E40195C-565D-4707-9252-CED1EBBB66E3}" dt="2023-09-11T10:21:31.787" v="23" actId="26606"/>
          <ac:picMkLst>
            <pc:docMk/>
            <pc:sldMk cId="882500315" sldId="256"/>
            <ac:picMk id="72" creationId="{3556394A-FF13-18F7-9D05-88FF96F969BD}"/>
          </ac:picMkLst>
        </pc:picChg>
        <pc:picChg chg="add del">
          <ac:chgData name="Lucas Klerks" userId="b4c60d89d7f7b02d" providerId="LiveId" clId="{9E40195C-565D-4707-9252-CED1EBBB66E3}" dt="2023-09-11T10:21:32.617" v="25" actId="26606"/>
          <ac:picMkLst>
            <pc:docMk/>
            <pc:sldMk cId="882500315" sldId="256"/>
            <ac:picMk id="77" creationId="{1238C0EA-5AD4-BFAE-2B09-764F54D82C40}"/>
          </ac:picMkLst>
        </pc:picChg>
        <pc:picChg chg="add del">
          <ac:chgData name="Lucas Klerks" userId="b4c60d89d7f7b02d" providerId="LiveId" clId="{9E40195C-565D-4707-9252-CED1EBBB66E3}" dt="2023-09-11T10:21:33.290" v="27" actId="26606"/>
          <ac:picMkLst>
            <pc:docMk/>
            <pc:sldMk cId="882500315" sldId="256"/>
            <ac:picMk id="85" creationId="{A01DE16E-310C-D11C-62E5-99368DCF15D1}"/>
          </ac:picMkLst>
        </pc:picChg>
        <pc:picChg chg="add del">
          <ac:chgData name="Lucas Klerks" userId="b4c60d89d7f7b02d" providerId="LiveId" clId="{9E40195C-565D-4707-9252-CED1EBBB66E3}" dt="2023-09-11T10:21:35.118" v="29" actId="26606"/>
          <ac:picMkLst>
            <pc:docMk/>
            <pc:sldMk cId="882500315" sldId="256"/>
            <ac:picMk id="89" creationId="{91D347F3-6790-DEF2-FB46-BC1C0119AF99}"/>
          </ac:picMkLst>
        </pc:picChg>
        <pc:picChg chg="add del">
          <ac:chgData name="Lucas Klerks" userId="b4c60d89d7f7b02d" providerId="LiveId" clId="{9E40195C-565D-4707-9252-CED1EBBB66E3}" dt="2023-09-11T10:21:37.400" v="31" actId="26606"/>
          <ac:picMkLst>
            <pc:docMk/>
            <pc:sldMk cId="882500315" sldId="256"/>
            <ac:picMk id="92" creationId="{3A1213CB-33E9-F8C4-171C-F05DB18E1E7B}"/>
          </ac:picMkLst>
        </pc:picChg>
        <pc:picChg chg="add del">
          <ac:chgData name="Lucas Klerks" userId="b4c60d89d7f7b02d" providerId="LiveId" clId="{9E40195C-565D-4707-9252-CED1EBBB66E3}" dt="2023-09-11T10:21:40.161" v="33" actId="26606"/>
          <ac:picMkLst>
            <pc:docMk/>
            <pc:sldMk cId="882500315" sldId="256"/>
            <ac:picMk id="99" creationId="{94796016-3BB0-753B-02F3-A303B32ED768}"/>
          </ac:picMkLst>
        </pc:picChg>
        <pc:picChg chg="add">
          <ac:chgData name="Lucas Klerks" userId="b4c60d89d7f7b02d" providerId="LiveId" clId="{9E40195C-565D-4707-9252-CED1EBBB66E3}" dt="2023-09-11T10:21:40.182" v="34" actId="26606"/>
          <ac:picMkLst>
            <pc:docMk/>
            <pc:sldMk cId="882500315" sldId="256"/>
            <ac:picMk id="106" creationId="{3F90851D-5EC6-218F-25D6-D49322B58CE8}"/>
          </ac:picMkLst>
        </pc:picChg>
        <pc:picChg chg="add mod">
          <ac:chgData name="Lucas Klerks" userId="b4c60d89d7f7b02d" providerId="LiveId" clId="{9E40195C-565D-4707-9252-CED1EBBB66E3}" dt="2023-09-11T11:40:40.044" v="2727" actId="1076"/>
          <ac:picMkLst>
            <pc:docMk/>
            <pc:sldMk cId="882500315" sldId="256"/>
            <ac:picMk id="12290" creationId="{6E3ECB5A-6665-4F2B-352C-2E394EB96C4D}"/>
          </ac:picMkLst>
        </pc:picChg>
        <pc:cxnChg chg="add del">
          <ac:chgData name="Lucas Klerks" userId="b4c60d89d7f7b02d" providerId="LiveId" clId="{9E40195C-565D-4707-9252-CED1EBBB66E3}" dt="2023-09-11T10:21:19.600" v="1" actId="26606"/>
          <ac:cxnSpMkLst>
            <pc:docMk/>
            <pc:sldMk cId="882500315" sldId="256"/>
            <ac:cxnSpMk id="15" creationId="{3816C099-0516-4486-BC06-E0DCD29DDF29}"/>
          </ac:cxnSpMkLst>
        </pc:cxnChg>
        <pc:cxnChg chg="add del">
          <ac:chgData name="Lucas Klerks" userId="b4c60d89d7f7b02d" providerId="LiveId" clId="{9E40195C-565D-4707-9252-CED1EBBB66E3}" dt="2023-09-11T10:21:22.209" v="5" actId="26606"/>
          <ac:cxnSpMkLst>
            <pc:docMk/>
            <pc:sldMk cId="882500315" sldId="256"/>
            <ac:cxnSpMk id="24" creationId="{D255B435-D9F3-4A31-B89E-36741390DB4B}"/>
          </ac:cxnSpMkLst>
        </pc:cxnChg>
        <pc:cxnChg chg="add del">
          <ac:chgData name="Lucas Klerks" userId="b4c60d89d7f7b02d" providerId="LiveId" clId="{9E40195C-565D-4707-9252-CED1EBBB66E3}" dt="2023-09-11T10:21:24.554" v="9" actId="26606"/>
          <ac:cxnSpMkLst>
            <pc:docMk/>
            <pc:sldMk cId="882500315" sldId="256"/>
            <ac:cxnSpMk id="36" creationId="{0632DC5A-0728-490F-8655-6B437782704C}"/>
          </ac:cxnSpMkLst>
        </pc:cxnChg>
        <pc:cxnChg chg="add del">
          <ac:chgData name="Lucas Klerks" userId="b4c60d89d7f7b02d" providerId="LiveId" clId="{9E40195C-565D-4707-9252-CED1EBBB66E3}" dt="2023-09-11T10:21:24.554" v="9" actId="26606"/>
          <ac:cxnSpMkLst>
            <pc:docMk/>
            <pc:sldMk cId="882500315" sldId="256"/>
            <ac:cxnSpMk id="37" creationId="{28BB1F6D-CF9C-422D-9324-C46415BB9D7D}"/>
          </ac:cxnSpMkLst>
        </pc:cxnChg>
        <pc:cxnChg chg="add del">
          <ac:chgData name="Lucas Klerks" userId="b4c60d89d7f7b02d" providerId="LiveId" clId="{9E40195C-565D-4707-9252-CED1EBBB66E3}" dt="2023-09-11T10:21:25.097" v="11" actId="26606"/>
          <ac:cxnSpMkLst>
            <pc:docMk/>
            <pc:sldMk cId="882500315" sldId="256"/>
            <ac:cxnSpMk id="42" creationId="{8A5C8BF2-C035-4BFF-8802-A39723834415}"/>
          </ac:cxnSpMkLst>
        </pc:cxnChg>
        <pc:cxnChg chg="add del">
          <ac:chgData name="Lucas Klerks" userId="b4c60d89d7f7b02d" providerId="LiveId" clId="{9E40195C-565D-4707-9252-CED1EBBB66E3}" dt="2023-09-11T10:21:26.996" v="15" actId="26606"/>
          <ac:cxnSpMkLst>
            <pc:docMk/>
            <pc:sldMk cId="882500315" sldId="256"/>
            <ac:cxnSpMk id="54" creationId="{3816C099-0516-4486-BC06-E0DCD29DDF29}"/>
          </ac:cxnSpMkLst>
        </pc:cxnChg>
        <pc:cxnChg chg="add del">
          <ac:chgData name="Lucas Klerks" userId="b4c60d89d7f7b02d" providerId="LiveId" clId="{9E40195C-565D-4707-9252-CED1EBBB66E3}" dt="2023-09-11T10:21:27.528" v="17" actId="26606"/>
          <ac:cxnSpMkLst>
            <pc:docMk/>
            <pc:sldMk cId="882500315" sldId="256"/>
            <ac:cxnSpMk id="58" creationId="{9E7C23BC-DAA6-40E1-8166-B8C4439D1430}"/>
          </ac:cxnSpMkLst>
        </pc:cxnChg>
        <pc:cxnChg chg="add del">
          <ac:chgData name="Lucas Klerks" userId="b4c60d89d7f7b02d" providerId="LiveId" clId="{9E40195C-565D-4707-9252-CED1EBBB66E3}" dt="2023-09-11T10:21:28.550" v="19" actId="26606"/>
          <ac:cxnSpMkLst>
            <pc:docMk/>
            <pc:sldMk cId="882500315" sldId="256"/>
            <ac:cxnSpMk id="61" creationId="{E3B95BE3-D5B2-4F38-9A01-17866C9FBA6E}"/>
          </ac:cxnSpMkLst>
        </pc:cxnChg>
        <pc:cxnChg chg="add del">
          <ac:chgData name="Lucas Klerks" userId="b4c60d89d7f7b02d" providerId="LiveId" clId="{9E40195C-565D-4707-9252-CED1EBBB66E3}" dt="2023-09-11T10:21:32.617" v="25" actId="26606"/>
          <ac:cxnSpMkLst>
            <pc:docMk/>
            <pc:sldMk cId="882500315" sldId="256"/>
            <ac:cxnSpMk id="79" creationId="{5E687E3B-9C6D-4102-8F38-DCB77C49C6FD}"/>
          </ac:cxnSpMkLst>
        </pc:cxnChg>
        <pc:cxnChg chg="add del">
          <ac:chgData name="Lucas Klerks" userId="b4c60d89d7f7b02d" providerId="LiveId" clId="{9E40195C-565D-4707-9252-CED1EBBB66E3}" dt="2023-09-11T10:21:32.617" v="25" actId="26606"/>
          <ac:cxnSpMkLst>
            <pc:docMk/>
            <pc:sldMk cId="882500315" sldId="256"/>
            <ac:cxnSpMk id="80" creationId="{D2D5243F-6AFC-4A87-8525-C3B22EFD9438}"/>
          </ac:cxnSpMkLst>
        </pc:cxnChg>
        <pc:cxnChg chg="add del">
          <ac:chgData name="Lucas Klerks" userId="b4c60d89d7f7b02d" providerId="LiveId" clId="{9E40195C-565D-4707-9252-CED1EBBB66E3}" dt="2023-09-11T10:21:32.617" v="25" actId="26606"/>
          <ac:cxnSpMkLst>
            <pc:docMk/>
            <pc:sldMk cId="882500315" sldId="256"/>
            <ac:cxnSpMk id="81" creationId="{573C7C39-C73B-4051-B742-C9086B7BE3EC}"/>
          </ac:cxnSpMkLst>
        </pc:cxnChg>
        <pc:cxnChg chg="add del">
          <ac:chgData name="Lucas Klerks" userId="b4c60d89d7f7b02d" providerId="LiveId" clId="{9E40195C-565D-4707-9252-CED1EBBB66E3}" dt="2023-09-11T10:21:33.290" v="27" actId="26606"/>
          <ac:cxnSpMkLst>
            <pc:docMk/>
            <pc:sldMk cId="882500315" sldId="256"/>
            <ac:cxnSpMk id="84" creationId="{D255B435-D9F3-4A31-B89E-36741390DB4B}"/>
          </ac:cxnSpMkLst>
        </pc:cxnChg>
        <pc:cxnChg chg="add del">
          <ac:chgData name="Lucas Klerks" userId="b4c60d89d7f7b02d" providerId="LiveId" clId="{9E40195C-565D-4707-9252-CED1EBBB66E3}" dt="2023-09-11T10:21:37.400" v="31" actId="26606"/>
          <ac:cxnSpMkLst>
            <pc:docMk/>
            <pc:sldMk cId="882500315" sldId="256"/>
            <ac:cxnSpMk id="93" creationId="{CEEA40C4-6B9E-4B9E-8CDF-A0C572462EAD}"/>
          </ac:cxnSpMkLst>
        </pc:cxnChg>
        <pc:cxnChg chg="add del">
          <ac:chgData name="Lucas Klerks" userId="b4c60d89d7f7b02d" providerId="LiveId" clId="{9E40195C-565D-4707-9252-CED1EBBB66E3}" dt="2023-09-11T10:21:37.400" v="31" actId="26606"/>
          <ac:cxnSpMkLst>
            <pc:docMk/>
            <pc:sldMk cId="882500315" sldId="256"/>
            <ac:cxnSpMk id="94" creationId="{0A54810C-5CC0-45D3-BD8F-C4407F92F569}"/>
          </ac:cxnSpMkLst>
        </pc:cxnChg>
        <pc:cxnChg chg="add del">
          <ac:chgData name="Lucas Klerks" userId="b4c60d89d7f7b02d" providerId="LiveId" clId="{9E40195C-565D-4707-9252-CED1EBBB66E3}" dt="2023-09-11T10:21:37.400" v="31" actId="26606"/>
          <ac:cxnSpMkLst>
            <pc:docMk/>
            <pc:sldMk cId="882500315" sldId="256"/>
            <ac:cxnSpMk id="95" creationId="{AE458AAC-F667-498F-A263-A8C7AB4FC960}"/>
          </ac:cxnSpMkLst>
        </pc:cxnChg>
        <pc:cxnChg chg="add">
          <ac:chgData name="Lucas Klerks" userId="b4c60d89d7f7b02d" providerId="LiveId" clId="{9E40195C-565D-4707-9252-CED1EBBB66E3}" dt="2023-09-11T10:21:40.182" v="34" actId="26606"/>
          <ac:cxnSpMkLst>
            <pc:docMk/>
            <pc:sldMk cId="882500315" sldId="256"/>
            <ac:cxnSpMk id="107" creationId="{13AC671C-E66F-43C5-A66A-C477339DD232}"/>
          </ac:cxnSpMkLst>
        </pc:cxnChg>
      </pc:sldChg>
      <pc:sldChg chg="addSp modSp new mod setBg">
        <pc:chgData name="Lucas Klerks" userId="b4c60d89d7f7b02d" providerId="LiveId" clId="{9E40195C-565D-4707-9252-CED1EBBB66E3}" dt="2023-09-11T10:24:49.924" v="118" actId="403"/>
        <pc:sldMkLst>
          <pc:docMk/>
          <pc:sldMk cId="1081018861" sldId="257"/>
        </pc:sldMkLst>
        <pc:spChg chg="mod">
          <ac:chgData name="Lucas Klerks" userId="b4c60d89d7f7b02d" providerId="LiveId" clId="{9E40195C-565D-4707-9252-CED1EBBB66E3}" dt="2023-09-11T10:24:16.607" v="114" actId="26606"/>
          <ac:spMkLst>
            <pc:docMk/>
            <pc:sldMk cId="1081018861" sldId="257"/>
            <ac:spMk id="2" creationId="{45192B7B-B9B2-1CE4-4D94-6C7E7F98D943}"/>
          </ac:spMkLst>
        </pc:spChg>
        <pc:spChg chg="mod ord">
          <ac:chgData name="Lucas Klerks" userId="b4c60d89d7f7b02d" providerId="LiveId" clId="{9E40195C-565D-4707-9252-CED1EBBB66E3}" dt="2023-09-11T10:24:49.924" v="118" actId="403"/>
          <ac:spMkLst>
            <pc:docMk/>
            <pc:sldMk cId="1081018861" sldId="257"/>
            <ac:spMk id="3" creationId="{92D7BC27-2ECC-21FB-FA91-514F4E319D4C}"/>
          </ac:spMkLst>
        </pc:spChg>
        <pc:spChg chg="add">
          <ac:chgData name="Lucas Klerks" userId="b4c60d89d7f7b02d" providerId="LiveId" clId="{9E40195C-565D-4707-9252-CED1EBBB66E3}" dt="2023-09-11T10:24:16.607" v="114" actId="26606"/>
          <ac:spMkLst>
            <pc:docMk/>
            <pc:sldMk cId="1081018861" sldId="257"/>
            <ac:spMk id="1031" creationId="{F8222250-799A-4AD0-9BD1-BE6EB7A06AD0}"/>
          </ac:spMkLst>
        </pc:spChg>
        <pc:spChg chg="add">
          <ac:chgData name="Lucas Klerks" userId="b4c60d89d7f7b02d" providerId="LiveId" clId="{9E40195C-565D-4707-9252-CED1EBBB66E3}" dt="2023-09-11T10:24:16.607" v="114" actId="26606"/>
          <ac:spMkLst>
            <pc:docMk/>
            <pc:sldMk cId="1081018861" sldId="257"/>
            <ac:spMk id="1033" creationId="{B770432A-C0A6-4D4F-AE2C-705049DAB85F}"/>
          </ac:spMkLst>
        </pc:spChg>
        <pc:picChg chg="add mod">
          <ac:chgData name="Lucas Klerks" userId="b4c60d89d7f7b02d" providerId="LiveId" clId="{9E40195C-565D-4707-9252-CED1EBBB66E3}" dt="2023-09-11T10:24:16.607" v="114" actId="26606"/>
          <ac:picMkLst>
            <pc:docMk/>
            <pc:sldMk cId="1081018861" sldId="257"/>
            <ac:picMk id="1026" creationId="{494978B2-A36B-B0B1-EB53-069D1A122A3E}"/>
          </ac:picMkLst>
        </pc:picChg>
        <pc:cxnChg chg="add">
          <ac:chgData name="Lucas Klerks" userId="b4c60d89d7f7b02d" providerId="LiveId" clId="{9E40195C-565D-4707-9252-CED1EBBB66E3}" dt="2023-09-11T10:24:16.607" v="114" actId="26606"/>
          <ac:cxnSpMkLst>
            <pc:docMk/>
            <pc:sldMk cId="1081018861" sldId="257"/>
            <ac:cxnSpMk id="1035" creationId="{78FBE787-8B1D-40E5-8468-6F665BB5D7CB}"/>
          </ac:cxnSpMkLst>
        </pc:cxnChg>
      </pc:sldChg>
      <pc:sldChg chg="addSp delSp modSp new mod setBg">
        <pc:chgData name="Lucas Klerks" userId="b4c60d89d7f7b02d" providerId="LiveId" clId="{9E40195C-565D-4707-9252-CED1EBBB66E3}" dt="2023-09-11T10:25:56.974" v="168" actId="113"/>
        <pc:sldMkLst>
          <pc:docMk/>
          <pc:sldMk cId="3881509717" sldId="258"/>
        </pc:sldMkLst>
        <pc:spChg chg="mod ord">
          <ac:chgData name="Lucas Klerks" userId="b4c60d89d7f7b02d" providerId="LiveId" clId="{9E40195C-565D-4707-9252-CED1EBBB66E3}" dt="2023-09-11T10:25:56.974" v="168" actId="113"/>
          <ac:spMkLst>
            <pc:docMk/>
            <pc:sldMk cId="3881509717" sldId="258"/>
            <ac:spMk id="2" creationId="{833F5717-5A35-8F54-CB15-C6F5C9485879}"/>
          </ac:spMkLst>
        </pc:spChg>
        <pc:spChg chg="del mod">
          <ac:chgData name="Lucas Klerks" userId="b4c60d89d7f7b02d" providerId="LiveId" clId="{9E40195C-565D-4707-9252-CED1EBBB66E3}" dt="2023-09-11T10:25:33.714" v="163" actId="26606"/>
          <ac:spMkLst>
            <pc:docMk/>
            <pc:sldMk cId="3881509717" sldId="258"/>
            <ac:spMk id="3" creationId="{9EBA26F1-0A62-ADD8-6F76-5DB78518E93A}"/>
          </ac:spMkLst>
        </pc:spChg>
        <pc:spChg chg="add">
          <ac:chgData name="Lucas Klerks" userId="b4c60d89d7f7b02d" providerId="LiveId" clId="{9E40195C-565D-4707-9252-CED1EBBB66E3}" dt="2023-09-11T10:25:33.714" v="163" actId="26606"/>
          <ac:spMkLst>
            <pc:docMk/>
            <pc:sldMk cId="3881509717" sldId="258"/>
            <ac:spMk id="2069" creationId="{A221245A-B93D-45A8-B0FA-EC2AEE26EAB1}"/>
          </ac:spMkLst>
        </pc:spChg>
        <pc:spChg chg="add">
          <ac:chgData name="Lucas Klerks" userId="b4c60d89d7f7b02d" providerId="LiveId" clId="{9E40195C-565D-4707-9252-CED1EBBB66E3}" dt="2023-09-11T10:25:33.714" v="163" actId="26606"/>
          <ac:spMkLst>
            <pc:docMk/>
            <pc:sldMk cId="3881509717" sldId="258"/>
            <ac:spMk id="2071" creationId="{A60A95D1-194E-4E4E-8C67-30F91F8E76D9}"/>
          </ac:spMkLst>
        </pc:spChg>
        <pc:picChg chg="add mod">
          <ac:chgData name="Lucas Klerks" userId="b4c60d89d7f7b02d" providerId="LiveId" clId="{9E40195C-565D-4707-9252-CED1EBBB66E3}" dt="2023-09-11T10:25:53.216" v="167" actId="1076"/>
          <ac:picMkLst>
            <pc:docMk/>
            <pc:sldMk cId="3881509717" sldId="258"/>
            <ac:picMk id="2050" creationId="{6DBCD815-9854-446E-0465-F4DA529EACE5}"/>
          </ac:picMkLst>
        </pc:pic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55" creationId="{4436E0F2-A64B-471E-93C0-8DFE08CC57C8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57" creationId="{DC1E3AB1-2A8C-4607-9FAE-D8BDB280FE1A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59" creationId="{26D66059-832F-40B6-A35F-F56C8F38A1E7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61" creationId="{A515E2ED-7EA9-448D-83FA-54C3DF9723BD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63" creationId="{20595356-EABD-4767-AC9D-EA21FF115EC0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65" creationId="{28CD9F06-9628-469C-B788-A894E3E08281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67" creationId="{8550A431-0B61-421B-B4B7-24C0CFF0F938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73" creationId="{64C0A835-9AC9-4D0F-A529-BE4789E126C4}"/>
          </ac:cxnSpMkLst>
        </pc:cxnChg>
        <pc:cxnChg chg="add">
          <ac:chgData name="Lucas Klerks" userId="b4c60d89d7f7b02d" providerId="LiveId" clId="{9E40195C-565D-4707-9252-CED1EBBB66E3}" dt="2023-09-11T10:25:33.714" v="163" actId="26606"/>
          <ac:cxnSpMkLst>
            <pc:docMk/>
            <pc:sldMk cId="3881509717" sldId="258"/>
            <ac:cxnSpMk id="2075" creationId="{7CF67ECC-797A-4CA0-87E3-36046649860E}"/>
          </ac:cxnSpMkLst>
        </pc:cxnChg>
      </pc:sldChg>
      <pc:sldChg chg="addSp delSp modSp new mod setBg">
        <pc:chgData name="Lucas Klerks" userId="b4c60d89d7f7b02d" providerId="LiveId" clId="{9E40195C-565D-4707-9252-CED1EBBB66E3}" dt="2023-09-11T10:30:53.742" v="528" actId="1076"/>
        <pc:sldMkLst>
          <pc:docMk/>
          <pc:sldMk cId="1273509420" sldId="259"/>
        </pc:sldMkLst>
        <pc:spChg chg="mod">
          <ac:chgData name="Lucas Klerks" userId="b4c60d89d7f7b02d" providerId="LiveId" clId="{9E40195C-565D-4707-9252-CED1EBBB66E3}" dt="2023-09-11T10:28:27.345" v="491" actId="26606"/>
          <ac:spMkLst>
            <pc:docMk/>
            <pc:sldMk cId="1273509420" sldId="259"/>
            <ac:spMk id="2" creationId="{0C4C78BA-E038-CCD8-16C1-E52C842A9713}"/>
          </ac:spMkLst>
        </pc:spChg>
        <pc:spChg chg="del mod">
          <ac:chgData name="Lucas Klerks" userId="b4c60d89d7f7b02d" providerId="LiveId" clId="{9E40195C-565D-4707-9252-CED1EBBB66E3}" dt="2023-09-11T10:28:27.345" v="491" actId="26606"/>
          <ac:spMkLst>
            <pc:docMk/>
            <pc:sldMk cId="1273509420" sldId="259"/>
            <ac:spMk id="3" creationId="{1C9B796D-E2A6-3D12-E540-D1EC62024550}"/>
          </ac:spMkLst>
        </pc:spChg>
        <pc:spChg chg="add">
          <ac:chgData name="Lucas Klerks" userId="b4c60d89d7f7b02d" providerId="LiveId" clId="{9E40195C-565D-4707-9252-CED1EBBB66E3}" dt="2023-09-11T10:28:27.345" v="491" actId="26606"/>
          <ac:spMkLst>
            <pc:docMk/>
            <pc:sldMk cId="1273509420" sldId="259"/>
            <ac:spMk id="9" creationId="{7F430E9F-3B61-4A75-9A34-1EF839CC7C11}"/>
          </ac:spMkLst>
        </pc:spChg>
        <pc:spChg chg="add">
          <ac:chgData name="Lucas Klerks" userId="b4c60d89d7f7b02d" providerId="LiveId" clId="{9E40195C-565D-4707-9252-CED1EBBB66E3}" dt="2023-09-11T10:28:27.345" v="491" actId="26606"/>
          <ac:spMkLst>
            <pc:docMk/>
            <pc:sldMk cId="1273509420" sldId="259"/>
            <ac:spMk id="11" creationId="{35A93CC3-99AA-471D-9142-5BD2235D6AF3}"/>
          </ac:spMkLst>
        </pc:spChg>
        <pc:graphicFrameChg chg="add">
          <ac:chgData name="Lucas Klerks" userId="b4c60d89d7f7b02d" providerId="LiveId" clId="{9E40195C-565D-4707-9252-CED1EBBB66E3}" dt="2023-09-11T10:28:27.345" v="491" actId="26606"/>
          <ac:graphicFrameMkLst>
            <pc:docMk/>
            <pc:sldMk cId="1273509420" sldId="259"/>
            <ac:graphicFrameMk id="5" creationId="{289E80A8-742C-5770-EDC0-D1C944D62BBC}"/>
          </ac:graphicFrameMkLst>
        </pc:graphicFrameChg>
        <pc:picChg chg="add mod">
          <ac:chgData name="Lucas Klerks" userId="b4c60d89d7f7b02d" providerId="LiveId" clId="{9E40195C-565D-4707-9252-CED1EBBB66E3}" dt="2023-09-11T10:29:44.046" v="507" actId="1076"/>
          <ac:picMkLst>
            <pc:docMk/>
            <pc:sldMk cId="1273509420" sldId="259"/>
            <ac:picMk id="4" creationId="{7540AC89-B2D0-9BEB-68F4-5E00DD9D123D}"/>
          </ac:picMkLst>
        </pc:picChg>
        <pc:picChg chg="add mod">
          <ac:chgData name="Lucas Klerks" userId="b4c60d89d7f7b02d" providerId="LiveId" clId="{9E40195C-565D-4707-9252-CED1EBBB66E3}" dt="2023-09-11T10:29:34.871" v="502" actId="688"/>
          <ac:picMkLst>
            <pc:docMk/>
            <pc:sldMk cId="1273509420" sldId="259"/>
            <ac:picMk id="6" creationId="{28613D9E-9A1C-EA65-01CB-E7CAB96F0ADF}"/>
          </ac:picMkLst>
        </pc:picChg>
        <pc:picChg chg="add mod">
          <ac:chgData name="Lucas Klerks" userId="b4c60d89d7f7b02d" providerId="LiveId" clId="{9E40195C-565D-4707-9252-CED1EBBB66E3}" dt="2023-09-11T10:29:52.298" v="510" actId="688"/>
          <ac:picMkLst>
            <pc:docMk/>
            <pc:sldMk cId="1273509420" sldId="259"/>
            <ac:picMk id="7" creationId="{8B6F7D8D-8F81-CBE9-1DDB-41DC10D20D09}"/>
          </ac:picMkLst>
        </pc:picChg>
        <pc:picChg chg="add mod">
          <ac:chgData name="Lucas Klerks" userId="b4c60d89d7f7b02d" providerId="LiveId" clId="{9E40195C-565D-4707-9252-CED1EBBB66E3}" dt="2023-09-11T10:30:24.805" v="516" actId="14100"/>
          <ac:picMkLst>
            <pc:docMk/>
            <pc:sldMk cId="1273509420" sldId="259"/>
            <ac:picMk id="8" creationId="{6A46CAFA-DB1D-81DA-2B19-810C66904F5F}"/>
          </ac:picMkLst>
        </pc:picChg>
        <pc:picChg chg="add mod">
          <ac:chgData name="Lucas Klerks" userId="b4c60d89d7f7b02d" providerId="LiveId" clId="{9E40195C-565D-4707-9252-CED1EBBB66E3}" dt="2023-09-11T10:30:33.447" v="518" actId="1076"/>
          <ac:picMkLst>
            <pc:docMk/>
            <pc:sldMk cId="1273509420" sldId="259"/>
            <ac:picMk id="10" creationId="{CECEA4D3-1F4D-6B16-688A-13F7F9D03B23}"/>
          </ac:picMkLst>
        </pc:picChg>
        <pc:picChg chg="add mod">
          <ac:chgData name="Lucas Klerks" userId="b4c60d89d7f7b02d" providerId="LiveId" clId="{9E40195C-565D-4707-9252-CED1EBBB66E3}" dt="2023-09-11T10:30:41.707" v="522" actId="1076"/>
          <ac:picMkLst>
            <pc:docMk/>
            <pc:sldMk cId="1273509420" sldId="259"/>
            <ac:picMk id="12" creationId="{6D31FD32-39BA-83C5-3534-5E0CE5D7A62E}"/>
          </ac:picMkLst>
        </pc:picChg>
        <pc:picChg chg="add mod">
          <ac:chgData name="Lucas Klerks" userId="b4c60d89d7f7b02d" providerId="LiveId" clId="{9E40195C-565D-4707-9252-CED1EBBB66E3}" dt="2023-09-11T10:30:53.742" v="528" actId="1076"/>
          <ac:picMkLst>
            <pc:docMk/>
            <pc:sldMk cId="1273509420" sldId="259"/>
            <ac:picMk id="14" creationId="{D9BF9EAC-14CF-38C5-DE02-C4220F4D16A6}"/>
          </ac:picMkLst>
        </pc:picChg>
        <pc:picChg chg="add mod">
          <ac:chgData name="Lucas Klerks" userId="b4c60d89d7f7b02d" providerId="LiveId" clId="{9E40195C-565D-4707-9252-CED1EBBB66E3}" dt="2023-09-11T10:29:14.198" v="496" actId="1076"/>
          <ac:picMkLst>
            <pc:docMk/>
            <pc:sldMk cId="1273509420" sldId="259"/>
            <ac:picMk id="3074" creationId="{2C73E74E-7134-C146-B5B9-D5AF42207E61}"/>
          </ac:picMkLst>
        </pc:pic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13" creationId="{5D5A1EFF-2E6F-4210-A283-AF9BE5B07CE4}"/>
          </ac:cxnSpMkLst>
        </pc:cxn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15" creationId="{24C9A7BB-4074-4704-B5B6-B526355DFE38}"/>
          </ac:cxnSpMkLst>
        </pc:cxn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17" creationId="{4D5622E3-2C65-496F-9C3F-CBEE21924AF6}"/>
          </ac:cxnSpMkLst>
        </pc:cxn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19" creationId="{B4ED111D-3746-4B9C-AEE8-7AB834670170}"/>
          </ac:cxnSpMkLst>
        </pc:cxn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21" creationId="{75AE1D3C-1EF9-4A89-B613-EE7B78910224}"/>
          </ac:cxnSpMkLst>
        </pc:cxnChg>
        <pc:cxnChg chg="add">
          <ac:chgData name="Lucas Klerks" userId="b4c60d89d7f7b02d" providerId="LiveId" clId="{9E40195C-565D-4707-9252-CED1EBBB66E3}" dt="2023-09-11T10:28:27.345" v="491" actId="26606"/>
          <ac:cxnSpMkLst>
            <pc:docMk/>
            <pc:sldMk cId="1273509420" sldId="259"/>
            <ac:cxnSpMk id="23" creationId="{6DE80A3F-530A-4181-887F-9AAF6DCBFC99}"/>
          </ac:cxnSpMkLst>
        </pc:cxnChg>
      </pc:sldChg>
      <pc:sldChg chg="addSp delSp modSp new mod setBg">
        <pc:chgData name="Lucas Klerks" userId="b4c60d89d7f7b02d" providerId="LiveId" clId="{9E40195C-565D-4707-9252-CED1EBBB66E3}" dt="2023-09-11T10:39:16.138" v="655" actId="20577"/>
        <pc:sldMkLst>
          <pc:docMk/>
          <pc:sldMk cId="1687326219" sldId="260"/>
        </pc:sldMkLst>
        <pc:spChg chg="mod">
          <ac:chgData name="Lucas Klerks" userId="b4c60d89d7f7b02d" providerId="LiveId" clId="{9E40195C-565D-4707-9252-CED1EBBB66E3}" dt="2023-09-11T10:37:24.135" v="558" actId="1076"/>
          <ac:spMkLst>
            <pc:docMk/>
            <pc:sldMk cId="1687326219" sldId="260"/>
            <ac:spMk id="2" creationId="{BB1F5C45-F9B1-063C-88FC-A319B3DF31E8}"/>
          </ac:spMkLst>
        </pc:spChg>
        <pc:spChg chg="del">
          <ac:chgData name="Lucas Klerks" userId="b4c60d89d7f7b02d" providerId="LiveId" clId="{9E40195C-565D-4707-9252-CED1EBBB66E3}" dt="2023-09-11T10:35:41.541" v="549" actId="22"/>
          <ac:spMkLst>
            <pc:docMk/>
            <pc:sldMk cId="1687326219" sldId="260"/>
            <ac:spMk id="3" creationId="{E7BC0D11-360E-4044-DF22-2C8FF7EC75E8}"/>
          </ac:spMkLst>
        </pc:spChg>
        <pc:spChg chg="add mod">
          <ac:chgData name="Lucas Klerks" userId="b4c60d89d7f7b02d" providerId="LiveId" clId="{9E40195C-565D-4707-9252-CED1EBBB66E3}" dt="2023-09-11T10:39:16.138" v="655" actId="20577"/>
          <ac:spMkLst>
            <pc:docMk/>
            <pc:sldMk cId="1687326219" sldId="260"/>
            <ac:spMk id="7" creationId="{C5877EE3-55F1-1387-C4F3-3554EA316E97}"/>
          </ac:spMkLst>
        </pc:spChg>
        <pc:spChg chg="add">
          <ac:chgData name="Lucas Klerks" userId="b4c60d89d7f7b02d" providerId="LiveId" clId="{9E40195C-565D-4707-9252-CED1EBBB66E3}" dt="2023-09-11T10:37:13.730" v="557" actId="26606"/>
          <ac:spMkLst>
            <pc:docMk/>
            <pc:sldMk cId="1687326219" sldId="260"/>
            <ac:spMk id="4103" creationId="{8B2BAECB-35E2-4DD9-8B8C-22D215DD0C10}"/>
          </ac:spMkLst>
        </pc:spChg>
        <pc:picChg chg="add del mod ord">
          <ac:chgData name="Lucas Klerks" userId="b4c60d89d7f7b02d" providerId="LiveId" clId="{9E40195C-565D-4707-9252-CED1EBBB66E3}" dt="2023-09-11T10:37:06.149" v="555" actId="478"/>
          <ac:picMkLst>
            <pc:docMk/>
            <pc:sldMk cId="1687326219" sldId="260"/>
            <ac:picMk id="5" creationId="{8AE4CC39-BA05-6582-8CE1-E7A86E4C73AB}"/>
          </ac:picMkLst>
        </pc:picChg>
        <pc:picChg chg="add mod">
          <ac:chgData name="Lucas Klerks" userId="b4c60d89d7f7b02d" providerId="LiveId" clId="{9E40195C-565D-4707-9252-CED1EBBB66E3}" dt="2023-09-11T10:38:13.638" v="567" actId="1076"/>
          <ac:picMkLst>
            <pc:docMk/>
            <pc:sldMk cId="1687326219" sldId="260"/>
            <ac:picMk id="8" creationId="{7FB2AB3F-6A81-02AC-BFF6-6F957C9D74A4}"/>
          </ac:picMkLst>
        </pc:picChg>
        <pc:picChg chg="add mod">
          <ac:chgData name="Lucas Klerks" userId="b4c60d89d7f7b02d" providerId="LiveId" clId="{9E40195C-565D-4707-9252-CED1EBBB66E3}" dt="2023-09-11T10:38:09.222" v="564" actId="688"/>
          <ac:picMkLst>
            <pc:docMk/>
            <pc:sldMk cId="1687326219" sldId="260"/>
            <ac:picMk id="9" creationId="{8EF66278-1C26-446C-7449-60672AE07572}"/>
          </ac:picMkLst>
        </pc:picChg>
        <pc:picChg chg="add mod">
          <ac:chgData name="Lucas Klerks" userId="b4c60d89d7f7b02d" providerId="LiveId" clId="{9E40195C-565D-4707-9252-CED1EBBB66E3}" dt="2023-09-11T10:38:05.955" v="562" actId="1076"/>
          <ac:picMkLst>
            <pc:docMk/>
            <pc:sldMk cId="1687326219" sldId="260"/>
            <ac:picMk id="10" creationId="{FC3BC076-82C8-4884-683D-5A6577ADDA03}"/>
          </ac:picMkLst>
        </pc:picChg>
        <pc:picChg chg="add mod ord">
          <ac:chgData name="Lucas Klerks" userId="b4c60d89d7f7b02d" providerId="LiveId" clId="{9E40195C-565D-4707-9252-CED1EBBB66E3}" dt="2023-09-11T10:37:13.730" v="557" actId="26606"/>
          <ac:picMkLst>
            <pc:docMk/>
            <pc:sldMk cId="1687326219" sldId="260"/>
            <ac:picMk id="4098" creationId="{DF0A0611-5F99-82F5-7804-2984CC0DB795}"/>
          </ac:picMkLst>
        </pc:picChg>
        <pc:cxnChg chg="add">
          <ac:chgData name="Lucas Klerks" userId="b4c60d89d7f7b02d" providerId="LiveId" clId="{9E40195C-565D-4707-9252-CED1EBBB66E3}" dt="2023-09-11T10:37:13.730" v="557" actId="26606"/>
          <ac:cxnSpMkLst>
            <pc:docMk/>
            <pc:sldMk cId="1687326219" sldId="260"/>
            <ac:cxnSpMk id="4105" creationId="{13AC671C-E66F-43C5-A66A-C477339DD232}"/>
          </ac:cxnSpMkLst>
        </pc:cxnChg>
      </pc:sldChg>
      <pc:sldChg chg="addSp modSp new mod setBg">
        <pc:chgData name="Lucas Klerks" userId="b4c60d89d7f7b02d" providerId="LiveId" clId="{9E40195C-565D-4707-9252-CED1EBBB66E3}" dt="2023-09-11T10:47:28.140" v="1002" actId="1076"/>
        <pc:sldMkLst>
          <pc:docMk/>
          <pc:sldMk cId="3609707864" sldId="261"/>
        </pc:sldMkLst>
        <pc:spChg chg="mod">
          <ac:chgData name="Lucas Klerks" userId="b4c60d89d7f7b02d" providerId="LiveId" clId="{9E40195C-565D-4707-9252-CED1EBBB66E3}" dt="2023-09-11T10:46:46.872" v="983" actId="26606"/>
          <ac:spMkLst>
            <pc:docMk/>
            <pc:sldMk cId="3609707864" sldId="261"/>
            <ac:spMk id="2" creationId="{2A9E9885-AC1E-3204-3C30-FD414C30D527}"/>
          </ac:spMkLst>
        </pc:spChg>
        <pc:spChg chg="mod">
          <ac:chgData name="Lucas Klerks" userId="b4c60d89d7f7b02d" providerId="LiveId" clId="{9E40195C-565D-4707-9252-CED1EBBB66E3}" dt="2023-09-11T10:46:46.872" v="983" actId="26606"/>
          <ac:spMkLst>
            <pc:docMk/>
            <pc:sldMk cId="3609707864" sldId="261"/>
            <ac:spMk id="3" creationId="{12FA6118-1AA5-54B0-16AF-0F7D1BD56ECF}"/>
          </ac:spMkLst>
        </pc:spChg>
        <pc:spChg chg="add">
          <ac:chgData name="Lucas Klerks" userId="b4c60d89d7f7b02d" providerId="LiveId" clId="{9E40195C-565D-4707-9252-CED1EBBB66E3}" dt="2023-09-11T10:46:46.872" v="983" actId="26606"/>
          <ac:spMkLst>
            <pc:docMk/>
            <pc:sldMk cId="3609707864" sldId="261"/>
            <ac:spMk id="5127" creationId="{5B8092E2-D77A-4CE6-BB2D-6269784456A0}"/>
          </ac:spMkLst>
        </pc:spChg>
        <pc:spChg chg="add">
          <ac:chgData name="Lucas Klerks" userId="b4c60d89d7f7b02d" providerId="LiveId" clId="{9E40195C-565D-4707-9252-CED1EBBB66E3}" dt="2023-09-11T10:46:46.872" v="983" actId="26606"/>
          <ac:spMkLst>
            <pc:docMk/>
            <pc:sldMk cId="3609707864" sldId="261"/>
            <ac:spMk id="5129" creationId="{D02CD835-4B0F-45D6-9B85-B049A1005789}"/>
          </ac:spMkLst>
        </pc:spChg>
        <pc:picChg chg="add mod">
          <ac:chgData name="Lucas Klerks" userId="b4c60d89d7f7b02d" providerId="LiveId" clId="{9E40195C-565D-4707-9252-CED1EBBB66E3}" dt="2023-09-11T10:47:26.184" v="1001" actId="1076"/>
          <ac:picMkLst>
            <pc:docMk/>
            <pc:sldMk cId="3609707864" sldId="261"/>
            <ac:picMk id="4" creationId="{D5FA06B8-1590-5C70-668E-338E5C722969}"/>
          </ac:picMkLst>
        </pc:picChg>
        <pc:picChg chg="add mod">
          <ac:chgData name="Lucas Klerks" userId="b4c60d89d7f7b02d" providerId="LiveId" clId="{9E40195C-565D-4707-9252-CED1EBBB66E3}" dt="2023-09-11T10:47:28.140" v="1002" actId="1076"/>
          <ac:picMkLst>
            <pc:docMk/>
            <pc:sldMk cId="3609707864" sldId="261"/>
            <ac:picMk id="5" creationId="{F5D3D926-3EF8-891A-F215-86D4CA543AD0}"/>
          </ac:picMkLst>
        </pc:picChg>
        <pc:picChg chg="add mod">
          <ac:chgData name="Lucas Klerks" userId="b4c60d89d7f7b02d" providerId="LiveId" clId="{9E40195C-565D-4707-9252-CED1EBBB66E3}" dt="2023-09-11T10:47:23.925" v="1000" actId="1076"/>
          <ac:picMkLst>
            <pc:docMk/>
            <pc:sldMk cId="3609707864" sldId="261"/>
            <ac:picMk id="5122" creationId="{6419B9A0-E724-4624-F7C4-25A575EE3D83}"/>
          </ac:picMkLst>
        </pc:pic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31" creationId="{7971A1EC-5980-40B2-973F-0D3D6630DBE1}"/>
          </ac:cxnSpMkLst>
        </pc:cxn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33" creationId="{B0049A56-C4C2-4C0F-9F4F-D0E34391D968}"/>
          </ac:cxnSpMkLst>
        </pc:cxn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35" creationId="{7D02BE56-7EB5-4E62-B6E2-1C49E470A964}"/>
          </ac:cxnSpMkLst>
        </pc:cxn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37" creationId="{C4595B06-EDA5-4E45-BED4-7891E7E0CD4D}"/>
          </ac:cxnSpMkLst>
        </pc:cxn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39" creationId="{D79C9A5D-F572-476A-99A9-700077150BB3}"/>
          </ac:cxnSpMkLst>
        </pc:cxnChg>
        <pc:cxnChg chg="add">
          <ac:chgData name="Lucas Klerks" userId="b4c60d89d7f7b02d" providerId="LiveId" clId="{9E40195C-565D-4707-9252-CED1EBBB66E3}" dt="2023-09-11T10:46:46.872" v="983" actId="26606"/>
          <ac:cxnSpMkLst>
            <pc:docMk/>
            <pc:sldMk cId="3609707864" sldId="261"/>
            <ac:cxnSpMk id="5141" creationId="{59592DA5-68A4-46A6-90EA-F0304FF8EED7}"/>
          </ac:cxnSpMkLst>
        </pc:cxnChg>
      </pc:sldChg>
      <pc:sldChg chg="addSp modSp new mod setBg">
        <pc:chgData name="Lucas Klerks" userId="b4c60d89d7f7b02d" providerId="LiveId" clId="{9E40195C-565D-4707-9252-CED1EBBB66E3}" dt="2023-09-11T11:11:10.049" v="1271" actId="1440"/>
        <pc:sldMkLst>
          <pc:docMk/>
          <pc:sldMk cId="4136322690" sldId="262"/>
        </pc:sldMkLst>
        <pc:spChg chg="mod">
          <ac:chgData name="Lucas Klerks" userId="b4c60d89d7f7b02d" providerId="LiveId" clId="{9E40195C-565D-4707-9252-CED1EBBB66E3}" dt="2023-09-11T11:11:01.551" v="1270" actId="26606"/>
          <ac:spMkLst>
            <pc:docMk/>
            <pc:sldMk cId="4136322690" sldId="262"/>
            <ac:spMk id="2" creationId="{1F3ABAA8-26FB-05E6-37D8-8252C8D65371}"/>
          </ac:spMkLst>
        </pc:spChg>
        <pc:spChg chg="mod ord">
          <ac:chgData name="Lucas Klerks" userId="b4c60d89d7f7b02d" providerId="LiveId" clId="{9E40195C-565D-4707-9252-CED1EBBB66E3}" dt="2023-09-11T11:11:01.551" v="1270" actId="26606"/>
          <ac:spMkLst>
            <pc:docMk/>
            <pc:sldMk cId="4136322690" sldId="262"/>
            <ac:spMk id="3" creationId="{5D8107BD-FE42-D3F6-55F0-D9CF868F0F31}"/>
          </ac:spMkLst>
        </pc:spChg>
        <pc:spChg chg="add">
          <ac:chgData name="Lucas Klerks" userId="b4c60d89d7f7b02d" providerId="LiveId" clId="{9E40195C-565D-4707-9252-CED1EBBB66E3}" dt="2023-09-11T11:11:01.551" v="1270" actId="26606"/>
          <ac:spMkLst>
            <pc:docMk/>
            <pc:sldMk cId="4136322690" sldId="262"/>
            <ac:spMk id="6151" creationId="{F8222250-799A-4AD0-9BD1-BE6EB7A06AD0}"/>
          </ac:spMkLst>
        </pc:spChg>
        <pc:spChg chg="add">
          <ac:chgData name="Lucas Klerks" userId="b4c60d89d7f7b02d" providerId="LiveId" clId="{9E40195C-565D-4707-9252-CED1EBBB66E3}" dt="2023-09-11T11:11:01.551" v="1270" actId="26606"/>
          <ac:spMkLst>
            <pc:docMk/>
            <pc:sldMk cId="4136322690" sldId="262"/>
            <ac:spMk id="6153" creationId="{B770432A-C0A6-4D4F-AE2C-705049DAB85F}"/>
          </ac:spMkLst>
        </pc:spChg>
        <pc:picChg chg="add mod">
          <ac:chgData name="Lucas Klerks" userId="b4c60d89d7f7b02d" providerId="LiveId" clId="{9E40195C-565D-4707-9252-CED1EBBB66E3}" dt="2023-09-11T11:11:10.049" v="1271" actId="1440"/>
          <ac:picMkLst>
            <pc:docMk/>
            <pc:sldMk cId="4136322690" sldId="262"/>
            <ac:picMk id="6146" creationId="{1943B758-5539-9546-F22C-4A821C9E51A3}"/>
          </ac:picMkLst>
        </pc:picChg>
        <pc:cxnChg chg="add">
          <ac:chgData name="Lucas Klerks" userId="b4c60d89d7f7b02d" providerId="LiveId" clId="{9E40195C-565D-4707-9252-CED1EBBB66E3}" dt="2023-09-11T11:11:01.551" v="1270" actId="26606"/>
          <ac:cxnSpMkLst>
            <pc:docMk/>
            <pc:sldMk cId="4136322690" sldId="262"/>
            <ac:cxnSpMk id="6155" creationId="{78FBE787-8B1D-40E5-8468-6F665BB5D7CB}"/>
          </ac:cxnSpMkLst>
        </pc:cxnChg>
      </pc:sldChg>
      <pc:sldChg chg="addSp modSp new mod setBg">
        <pc:chgData name="Lucas Klerks" userId="b4c60d89d7f7b02d" providerId="LiveId" clId="{9E40195C-565D-4707-9252-CED1EBBB66E3}" dt="2023-09-11T11:16:16.709" v="1459" actId="1076"/>
        <pc:sldMkLst>
          <pc:docMk/>
          <pc:sldMk cId="2508621661" sldId="263"/>
        </pc:sldMkLst>
        <pc:spChg chg="mod">
          <ac:chgData name="Lucas Klerks" userId="b4c60d89d7f7b02d" providerId="LiveId" clId="{9E40195C-565D-4707-9252-CED1EBBB66E3}" dt="2023-09-11T11:14:07.297" v="1434" actId="26606"/>
          <ac:spMkLst>
            <pc:docMk/>
            <pc:sldMk cId="2508621661" sldId="263"/>
            <ac:spMk id="2" creationId="{B499C40D-A55F-5537-2BC7-42FCD1A10EB6}"/>
          </ac:spMkLst>
        </pc:spChg>
        <pc:spChg chg="mod ord">
          <ac:chgData name="Lucas Klerks" userId="b4c60d89d7f7b02d" providerId="LiveId" clId="{9E40195C-565D-4707-9252-CED1EBBB66E3}" dt="2023-09-11T11:14:07.297" v="1434" actId="26606"/>
          <ac:spMkLst>
            <pc:docMk/>
            <pc:sldMk cId="2508621661" sldId="263"/>
            <ac:spMk id="3" creationId="{BBDF89FF-A5AA-4D68-A10A-B516D43ED7F7}"/>
          </ac:spMkLst>
        </pc:spChg>
        <pc:spChg chg="add">
          <ac:chgData name="Lucas Klerks" userId="b4c60d89d7f7b02d" providerId="LiveId" clId="{9E40195C-565D-4707-9252-CED1EBBB66E3}" dt="2023-09-11T11:14:07.297" v="1434" actId="26606"/>
          <ac:spMkLst>
            <pc:docMk/>
            <pc:sldMk cId="2508621661" sldId="263"/>
            <ac:spMk id="7175" creationId="{D6309531-94CD-4CF6-AACE-80EC085E0F34}"/>
          </ac:spMkLst>
        </pc:spChg>
        <pc:picChg chg="add mod">
          <ac:chgData name="Lucas Klerks" userId="b4c60d89d7f7b02d" providerId="LiveId" clId="{9E40195C-565D-4707-9252-CED1EBBB66E3}" dt="2023-09-11T11:16:16.709" v="1459" actId="1076"/>
          <ac:picMkLst>
            <pc:docMk/>
            <pc:sldMk cId="2508621661" sldId="263"/>
            <ac:picMk id="4" creationId="{526B8ABC-0106-B6BE-90CD-4BC6B24FB348}"/>
          </ac:picMkLst>
        </pc:picChg>
        <pc:picChg chg="add mod">
          <ac:chgData name="Lucas Klerks" userId="b4c60d89d7f7b02d" providerId="LiveId" clId="{9E40195C-565D-4707-9252-CED1EBBB66E3}" dt="2023-09-11T11:15:59.320" v="1452" actId="1076"/>
          <ac:picMkLst>
            <pc:docMk/>
            <pc:sldMk cId="2508621661" sldId="263"/>
            <ac:picMk id="5" creationId="{621037B2-23EA-0CFA-D640-14C65D917D55}"/>
          </ac:picMkLst>
        </pc:picChg>
        <pc:picChg chg="add mod">
          <ac:chgData name="Lucas Klerks" userId="b4c60d89d7f7b02d" providerId="LiveId" clId="{9E40195C-565D-4707-9252-CED1EBBB66E3}" dt="2023-09-11T11:15:53.394" v="1449" actId="688"/>
          <ac:picMkLst>
            <pc:docMk/>
            <pc:sldMk cId="2508621661" sldId="263"/>
            <ac:picMk id="6" creationId="{9E89F006-3484-33E7-A138-54FDEC4BA7D9}"/>
          </ac:picMkLst>
        </pc:picChg>
        <pc:picChg chg="add mod">
          <ac:chgData name="Lucas Klerks" userId="b4c60d89d7f7b02d" providerId="LiveId" clId="{9E40195C-565D-4707-9252-CED1EBBB66E3}" dt="2023-09-11T11:16:08.987" v="1457" actId="1076"/>
          <ac:picMkLst>
            <pc:docMk/>
            <pc:sldMk cId="2508621661" sldId="263"/>
            <ac:picMk id="7" creationId="{E805D955-3801-54AC-1E16-0796A591548A}"/>
          </ac:picMkLst>
        </pc:picChg>
        <pc:picChg chg="add mod">
          <ac:chgData name="Lucas Klerks" userId="b4c60d89d7f7b02d" providerId="LiveId" clId="{9E40195C-565D-4707-9252-CED1EBBB66E3}" dt="2023-09-11T11:14:24.349" v="1437" actId="1076"/>
          <ac:picMkLst>
            <pc:docMk/>
            <pc:sldMk cId="2508621661" sldId="263"/>
            <ac:picMk id="7170" creationId="{B38EBC38-C562-AEBB-C5E3-4B2D95F7950F}"/>
          </ac:picMkLst>
        </pc:picChg>
        <pc:picChg chg="add mod">
          <ac:chgData name="Lucas Klerks" userId="b4c60d89d7f7b02d" providerId="LiveId" clId="{9E40195C-565D-4707-9252-CED1EBBB66E3}" dt="2023-09-11T11:15:45.009" v="1444" actId="1076"/>
          <ac:picMkLst>
            <pc:docMk/>
            <pc:sldMk cId="2508621661" sldId="263"/>
            <ac:picMk id="7172" creationId="{064E78CF-3D8D-61CA-57BD-A4B9A3A8DEEB}"/>
          </ac:picMkLst>
        </pc:picChg>
        <pc:cxnChg chg="add">
          <ac:chgData name="Lucas Klerks" userId="b4c60d89d7f7b02d" providerId="LiveId" clId="{9E40195C-565D-4707-9252-CED1EBBB66E3}" dt="2023-09-11T11:14:07.297" v="1434" actId="26606"/>
          <ac:cxnSpMkLst>
            <pc:docMk/>
            <pc:sldMk cId="2508621661" sldId="263"/>
            <ac:cxnSpMk id="7177" creationId="{F75BF611-D2A5-4454-8C47-95B0BC422843}"/>
          </ac:cxnSpMkLst>
        </pc:cxnChg>
      </pc:sldChg>
      <pc:sldChg chg="addSp delSp modSp new mod setBg">
        <pc:chgData name="Lucas Klerks" userId="b4c60d89d7f7b02d" providerId="LiveId" clId="{9E40195C-565D-4707-9252-CED1EBBB66E3}" dt="2023-09-11T11:16:55.575" v="1481" actId="26606"/>
        <pc:sldMkLst>
          <pc:docMk/>
          <pc:sldMk cId="210974683" sldId="264"/>
        </pc:sldMkLst>
        <pc:spChg chg="mod">
          <ac:chgData name="Lucas Klerks" userId="b4c60d89d7f7b02d" providerId="LiveId" clId="{9E40195C-565D-4707-9252-CED1EBBB66E3}" dt="2023-09-11T11:16:55.575" v="1481" actId="26606"/>
          <ac:spMkLst>
            <pc:docMk/>
            <pc:sldMk cId="210974683" sldId="264"/>
            <ac:spMk id="2" creationId="{AD952502-E907-15B4-123C-060248A8540E}"/>
          </ac:spMkLst>
        </pc:spChg>
        <pc:spChg chg="del">
          <ac:chgData name="Lucas Klerks" userId="b4c60d89d7f7b02d" providerId="LiveId" clId="{9E40195C-565D-4707-9252-CED1EBBB66E3}" dt="2023-09-11T11:16:55.575" v="1481" actId="26606"/>
          <ac:spMkLst>
            <pc:docMk/>
            <pc:sldMk cId="210974683" sldId="264"/>
            <ac:spMk id="3" creationId="{FC21BB8D-40F6-D73B-5A3A-9B1E2B8F665B}"/>
          </ac:spMkLst>
        </pc:spChg>
        <pc:spChg chg="add">
          <ac:chgData name="Lucas Klerks" userId="b4c60d89d7f7b02d" providerId="LiveId" clId="{9E40195C-565D-4707-9252-CED1EBBB66E3}" dt="2023-09-11T11:16:55.575" v="1481" actId="26606"/>
          <ac:spMkLst>
            <pc:docMk/>
            <pc:sldMk cId="210974683" sldId="264"/>
            <ac:spMk id="23" creationId="{6E0D4398-84C2-41B8-BF30-3157F7B18DF2}"/>
          </ac:spMkLst>
        </pc:spChg>
        <pc:spChg chg="add">
          <ac:chgData name="Lucas Klerks" userId="b4c60d89d7f7b02d" providerId="LiveId" clId="{9E40195C-565D-4707-9252-CED1EBBB66E3}" dt="2023-09-11T11:16:55.575" v="1481" actId="26606"/>
          <ac:spMkLst>
            <pc:docMk/>
            <pc:sldMk cId="210974683" sldId="264"/>
            <ac:spMk id="25" creationId="{1E519840-CB5B-442F-AF8C-F848E7699768}"/>
          </ac:spMkLst>
        </pc:spChg>
        <pc:picChg chg="add">
          <ac:chgData name="Lucas Klerks" userId="b4c60d89d7f7b02d" providerId="LiveId" clId="{9E40195C-565D-4707-9252-CED1EBBB66E3}" dt="2023-09-11T11:16:55.575" v="1481" actId="26606"/>
          <ac:picMkLst>
            <pc:docMk/>
            <pc:sldMk cId="210974683" sldId="264"/>
            <ac:picMk id="5" creationId="{3DABEFC9-5D22-E92C-0017-0D73DEA6D71C}"/>
          </ac:picMkLst>
        </pc:pic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9" creationId="{4436E0F2-A64B-471E-93C0-8DFE08CC57C8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11" creationId="{DC1E3AB1-2A8C-4607-9FAE-D8BDB280FE1A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13" creationId="{26D66059-832F-40B6-A35F-F56C8F38A1E7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15" creationId="{A515E2ED-7EA9-448D-83FA-54C3DF9723BD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17" creationId="{20595356-EABD-4767-AC9D-EA21FF115EC0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19" creationId="{28CD9F06-9628-469C-B788-A894E3E08281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21" creationId="{8550A431-0B61-421B-B4B7-24C0CFF0F938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27" creationId="{AC7EF422-3076-48F2-A38B-7CA851778E05}"/>
          </ac:cxnSpMkLst>
        </pc:cxnChg>
        <pc:cxnChg chg="add">
          <ac:chgData name="Lucas Klerks" userId="b4c60d89d7f7b02d" providerId="LiveId" clId="{9E40195C-565D-4707-9252-CED1EBBB66E3}" dt="2023-09-11T11:16:55.575" v="1481" actId="26606"/>
          <ac:cxnSpMkLst>
            <pc:docMk/>
            <pc:sldMk cId="210974683" sldId="264"/>
            <ac:cxnSpMk id="29" creationId="{6896548C-21A4-493D-B220-64E89F1EF6D7}"/>
          </ac:cxnSpMkLst>
        </pc:cxnChg>
      </pc:sldChg>
      <pc:sldChg chg="addSp delSp modSp new mod setBg">
        <pc:chgData name="Lucas Klerks" userId="b4c60d89d7f7b02d" providerId="LiveId" clId="{9E40195C-565D-4707-9252-CED1EBBB66E3}" dt="2023-09-11T11:21:47.848" v="1987" actId="1076"/>
        <pc:sldMkLst>
          <pc:docMk/>
          <pc:sldMk cId="2630990911" sldId="265"/>
        </pc:sldMkLst>
        <pc:spChg chg="mod">
          <ac:chgData name="Lucas Klerks" userId="b4c60d89d7f7b02d" providerId="LiveId" clId="{9E40195C-565D-4707-9252-CED1EBBB66E3}" dt="2023-09-11T11:21:47.848" v="1987" actId="1076"/>
          <ac:spMkLst>
            <pc:docMk/>
            <pc:sldMk cId="2630990911" sldId="265"/>
            <ac:spMk id="2" creationId="{B0B97BB8-2BC7-14A7-9125-77DED720E6D7}"/>
          </ac:spMkLst>
        </pc:spChg>
        <pc:spChg chg="del mod">
          <ac:chgData name="Lucas Klerks" userId="b4c60d89d7f7b02d" providerId="LiveId" clId="{9E40195C-565D-4707-9252-CED1EBBB66E3}" dt="2023-09-11T11:20:57.142" v="1973" actId="26606"/>
          <ac:spMkLst>
            <pc:docMk/>
            <pc:sldMk cId="2630990911" sldId="265"/>
            <ac:spMk id="3" creationId="{E4DDB1BF-4912-5A2D-97E1-BED446DC568C}"/>
          </ac:spMkLst>
        </pc:spChg>
        <pc:spChg chg="add">
          <ac:chgData name="Lucas Klerks" userId="b4c60d89d7f7b02d" providerId="LiveId" clId="{9E40195C-565D-4707-9252-CED1EBBB66E3}" dt="2023-09-11T11:20:57.142" v="1973" actId="26606"/>
          <ac:spMkLst>
            <pc:docMk/>
            <pc:sldMk cId="2630990911" sldId="265"/>
            <ac:spMk id="9" creationId="{75A5BB70-1673-4097-A7F8-BCF5F4F19B52}"/>
          </ac:spMkLst>
        </pc:spChg>
        <pc:spChg chg="add">
          <ac:chgData name="Lucas Klerks" userId="b4c60d89d7f7b02d" providerId="LiveId" clId="{9E40195C-565D-4707-9252-CED1EBBB66E3}" dt="2023-09-11T11:20:57.142" v="1973" actId="26606"/>
          <ac:spMkLst>
            <pc:docMk/>
            <pc:sldMk cId="2630990911" sldId="265"/>
            <ac:spMk id="11" creationId="{7AA72C55-67D2-47FE-9C0B-01A954C8BF4B}"/>
          </ac:spMkLst>
        </pc:spChg>
        <pc:graphicFrameChg chg="add">
          <ac:chgData name="Lucas Klerks" userId="b4c60d89d7f7b02d" providerId="LiveId" clId="{9E40195C-565D-4707-9252-CED1EBBB66E3}" dt="2023-09-11T11:20:57.142" v="1973" actId="26606"/>
          <ac:graphicFrameMkLst>
            <pc:docMk/>
            <pc:sldMk cId="2630990911" sldId="265"/>
            <ac:graphicFrameMk id="5" creationId="{84D16E88-5EF9-E81E-554A-9E33A79C2AD7}"/>
          </ac:graphicFrameMkLst>
        </pc:graphicFrameChg>
        <pc:cxnChg chg="add">
          <ac:chgData name="Lucas Klerks" userId="b4c60d89d7f7b02d" providerId="LiveId" clId="{9E40195C-565D-4707-9252-CED1EBBB66E3}" dt="2023-09-11T11:20:57.142" v="1973" actId="26606"/>
          <ac:cxnSpMkLst>
            <pc:docMk/>
            <pc:sldMk cId="2630990911" sldId="265"/>
            <ac:cxnSpMk id="13" creationId="{CED23ACC-C318-4DEB-B776-570408C7FBA0}"/>
          </ac:cxnSpMkLst>
        </pc:cxnChg>
        <pc:cxnChg chg="add">
          <ac:chgData name="Lucas Klerks" userId="b4c60d89d7f7b02d" providerId="LiveId" clId="{9E40195C-565D-4707-9252-CED1EBBB66E3}" dt="2023-09-11T11:20:57.142" v="1973" actId="26606"/>
          <ac:cxnSpMkLst>
            <pc:docMk/>
            <pc:sldMk cId="2630990911" sldId="265"/>
            <ac:cxnSpMk id="15" creationId="{C5D9BE15-6B66-4F4C-B41A-B2A4C304902F}"/>
          </ac:cxnSpMkLst>
        </pc:cxnChg>
      </pc:sldChg>
      <pc:sldChg chg="addSp delSp modSp new mod setBg">
        <pc:chgData name="Lucas Klerks" userId="b4c60d89d7f7b02d" providerId="LiveId" clId="{9E40195C-565D-4707-9252-CED1EBBB66E3}" dt="2023-09-11T11:24:17.062" v="2149" actId="1076"/>
        <pc:sldMkLst>
          <pc:docMk/>
          <pc:sldMk cId="602302573" sldId="266"/>
        </pc:sldMkLst>
        <pc:spChg chg="mod">
          <ac:chgData name="Lucas Klerks" userId="b4c60d89d7f7b02d" providerId="LiveId" clId="{9E40195C-565D-4707-9252-CED1EBBB66E3}" dt="2023-09-11T11:22:39.412" v="2107" actId="26606"/>
          <ac:spMkLst>
            <pc:docMk/>
            <pc:sldMk cId="602302573" sldId="266"/>
            <ac:spMk id="2" creationId="{71E37520-5FAE-E18A-7655-33777A3DB2F4}"/>
          </ac:spMkLst>
        </pc:spChg>
        <pc:spChg chg="del mod">
          <ac:chgData name="Lucas Klerks" userId="b4c60d89d7f7b02d" providerId="LiveId" clId="{9E40195C-565D-4707-9252-CED1EBBB66E3}" dt="2023-09-11T11:22:39.412" v="2107" actId="26606"/>
          <ac:spMkLst>
            <pc:docMk/>
            <pc:sldMk cId="602302573" sldId="266"/>
            <ac:spMk id="3" creationId="{89A390D9-4BA4-1A9C-042B-CA9BA245C624}"/>
          </ac:spMkLst>
        </pc:spChg>
        <pc:spChg chg="add">
          <ac:chgData name="Lucas Klerks" userId="b4c60d89d7f7b02d" providerId="LiveId" clId="{9E40195C-565D-4707-9252-CED1EBBB66E3}" dt="2023-09-11T11:22:39.412" v="2107" actId="26606"/>
          <ac:spMkLst>
            <pc:docMk/>
            <pc:sldMk cId="602302573" sldId="266"/>
            <ac:spMk id="9" creationId="{7F430E9F-3B61-4A75-9A34-1EF839CC7C11}"/>
          </ac:spMkLst>
        </pc:spChg>
        <pc:spChg chg="add">
          <ac:chgData name="Lucas Klerks" userId="b4c60d89d7f7b02d" providerId="LiveId" clId="{9E40195C-565D-4707-9252-CED1EBBB66E3}" dt="2023-09-11T11:22:39.412" v="2107" actId="26606"/>
          <ac:spMkLst>
            <pc:docMk/>
            <pc:sldMk cId="602302573" sldId="266"/>
            <ac:spMk id="11" creationId="{35A93CC3-99AA-471D-9142-5BD2235D6AF3}"/>
          </ac:spMkLst>
        </pc:spChg>
        <pc:graphicFrameChg chg="add mod">
          <ac:chgData name="Lucas Klerks" userId="b4c60d89d7f7b02d" providerId="LiveId" clId="{9E40195C-565D-4707-9252-CED1EBBB66E3}" dt="2023-09-11T11:23:30.104" v="2134"/>
          <ac:graphicFrameMkLst>
            <pc:docMk/>
            <pc:sldMk cId="602302573" sldId="266"/>
            <ac:graphicFrameMk id="5" creationId="{6392A188-B306-3529-326B-A0FAF1644F64}"/>
          </ac:graphicFrameMkLst>
        </pc:graphicFrameChg>
        <pc:picChg chg="add mod">
          <ac:chgData name="Lucas Klerks" userId="b4c60d89d7f7b02d" providerId="LiveId" clId="{9E40195C-565D-4707-9252-CED1EBBB66E3}" dt="2023-09-11T11:23:14.023" v="2129" actId="1076"/>
          <ac:picMkLst>
            <pc:docMk/>
            <pc:sldMk cId="602302573" sldId="266"/>
            <ac:picMk id="4" creationId="{39314629-FB2A-8B4E-F1EB-B87E04871CCB}"/>
          </ac:picMkLst>
        </pc:picChg>
        <pc:picChg chg="add mod">
          <ac:chgData name="Lucas Klerks" userId="b4c60d89d7f7b02d" providerId="LiveId" clId="{9E40195C-565D-4707-9252-CED1EBBB66E3}" dt="2023-09-11T11:23:18.142" v="2131" actId="1076"/>
          <ac:picMkLst>
            <pc:docMk/>
            <pc:sldMk cId="602302573" sldId="266"/>
            <ac:picMk id="6" creationId="{0522E2F6-0FE9-33CF-04F3-92DDD68A5D38}"/>
          </ac:picMkLst>
        </pc:picChg>
        <pc:picChg chg="add mod">
          <ac:chgData name="Lucas Klerks" userId="b4c60d89d7f7b02d" providerId="LiveId" clId="{9E40195C-565D-4707-9252-CED1EBBB66E3}" dt="2023-09-11T11:23:19.942" v="2132" actId="1076"/>
          <ac:picMkLst>
            <pc:docMk/>
            <pc:sldMk cId="602302573" sldId="266"/>
            <ac:picMk id="7" creationId="{DD01DE88-65A0-6B97-0D06-4DE3B8058F7D}"/>
          </ac:picMkLst>
        </pc:picChg>
        <pc:picChg chg="add mod">
          <ac:chgData name="Lucas Klerks" userId="b4c60d89d7f7b02d" providerId="LiveId" clId="{9E40195C-565D-4707-9252-CED1EBBB66E3}" dt="2023-09-11T11:23:25.778" v="2133" actId="1076"/>
          <ac:picMkLst>
            <pc:docMk/>
            <pc:sldMk cId="602302573" sldId="266"/>
            <ac:picMk id="8" creationId="{70B5D10D-A6B0-174F-F107-5CCBFA16B76A}"/>
          </ac:picMkLst>
        </pc:picChg>
        <pc:picChg chg="add mod">
          <ac:chgData name="Lucas Klerks" userId="b4c60d89d7f7b02d" providerId="LiveId" clId="{9E40195C-565D-4707-9252-CED1EBBB66E3}" dt="2023-09-11T11:23:38.609" v="2135" actId="1076"/>
          <ac:picMkLst>
            <pc:docMk/>
            <pc:sldMk cId="602302573" sldId="266"/>
            <ac:picMk id="10" creationId="{A3F45196-87D6-7E0D-8CD4-D43B7F904145}"/>
          </ac:picMkLst>
        </pc:picChg>
        <pc:picChg chg="add mod">
          <ac:chgData name="Lucas Klerks" userId="b4c60d89d7f7b02d" providerId="LiveId" clId="{9E40195C-565D-4707-9252-CED1EBBB66E3}" dt="2023-09-11T11:23:43.735" v="2137" actId="1076"/>
          <ac:picMkLst>
            <pc:docMk/>
            <pc:sldMk cId="602302573" sldId="266"/>
            <ac:picMk id="12" creationId="{830761EE-E061-A2E7-EE3E-0D70DF41A2A8}"/>
          </ac:picMkLst>
        </pc:picChg>
        <pc:picChg chg="add mod">
          <ac:chgData name="Lucas Klerks" userId="b4c60d89d7f7b02d" providerId="LiveId" clId="{9E40195C-565D-4707-9252-CED1EBBB66E3}" dt="2023-09-11T11:23:41.208" v="2136" actId="1076"/>
          <ac:picMkLst>
            <pc:docMk/>
            <pc:sldMk cId="602302573" sldId="266"/>
            <ac:picMk id="14" creationId="{84B3A7D7-FB98-0426-2FBF-3E06C0475F94}"/>
          </ac:picMkLst>
        </pc:picChg>
        <pc:picChg chg="add mod">
          <ac:chgData name="Lucas Klerks" userId="b4c60d89d7f7b02d" providerId="LiveId" clId="{9E40195C-565D-4707-9252-CED1EBBB66E3}" dt="2023-09-11T11:24:07.243" v="2145" actId="1076"/>
          <ac:picMkLst>
            <pc:docMk/>
            <pc:sldMk cId="602302573" sldId="266"/>
            <ac:picMk id="16" creationId="{0B1E41D4-5075-3C8B-9C9E-2BA2B6D0EDE2}"/>
          </ac:picMkLst>
        </pc:picChg>
        <pc:picChg chg="add mod">
          <ac:chgData name="Lucas Klerks" userId="b4c60d89d7f7b02d" providerId="LiveId" clId="{9E40195C-565D-4707-9252-CED1EBBB66E3}" dt="2023-09-11T11:24:03.957" v="2144" actId="1076"/>
          <ac:picMkLst>
            <pc:docMk/>
            <pc:sldMk cId="602302573" sldId="266"/>
            <ac:picMk id="18" creationId="{540A9BB3-AC9A-41AF-A7F1-913C4A10586B}"/>
          </ac:picMkLst>
        </pc:picChg>
        <pc:picChg chg="add mod">
          <ac:chgData name="Lucas Klerks" userId="b4c60d89d7f7b02d" providerId="LiveId" clId="{9E40195C-565D-4707-9252-CED1EBBB66E3}" dt="2023-09-11T11:24:01.242" v="2143" actId="1076"/>
          <ac:picMkLst>
            <pc:docMk/>
            <pc:sldMk cId="602302573" sldId="266"/>
            <ac:picMk id="20" creationId="{B88F4CE3-9FB2-678A-723F-FE0D91642AD1}"/>
          </ac:picMkLst>
        </pc:picChg>
        <pc:picChg chg="add mod">
          <ac:chgData name="Lucas Klerks" userId="b4c60d89d7f7b02d" providerId="LiveId" clId="{9E40195C-565D-4707-9252-CED1EBBB66E3}" dt="2023-09-11T11:23:58.871" v="2142" actId="1076"/>
          <ac:picMkLst>
            <pc:docMk/>
            <pc:sldMk cId="602302573" sldId="266"/>
            <ac:picMk id="22" creationId="{58B5139D-D173-C238-5BF0-1E30B1B0FAB3}"/>
          </ac:picMkLst>
        </pc:picChg>
        <pc:picChg chg="add mod">
          <ac:chgData name="Lucas Klerks" userId="b4c60d89d7f7b02d" providerId="LiveId" clId="{9E40195C-565D-4707-9252-CED1EBBB66E3}" dt="2023-09-11T11:23:55.900" v="2141" actId="1076"/>
          <ac:picMkLst>
            <pc:docMk/>
            <pc:sldMk cId="602302573" sldId="266"/>
            <ac:picMk id="24" creationId="{4C1F9F50-6A23-FCB6-8B0D-8DAABB5670F0}"/>
          </ac:picMkLst>
        </pc:picChg>
        <pc:picChg chg="add mod">
          <ac:chgData name="Lucas Klerks" userId="b4c60d89d7f7b02d" providerId="LiveId" clId="{9E40195C-565D-4707-9252-CED1EBBB66E3}" dt="2023-09-11T11:23:50.954" v="2140" actId="1076"/>
          <ac:picMkLst>
            <pc:docMk/>
            <pc:sldMk cId="602302573" sldId="266"/>
            <ac:picMk id="25" creationId="{F5400F74-46B8-8FD3-A0A0-D58677755961}"/>
          </ac:picMkLst>
        </pc:picChg>
        <pc:picChg chg="add mod">
          <ac:chgData name="Lucas Klerks" userId="b4c60d89d7f7b02d" providerId="LiveId" clId="{9E40195C-565D-4707-9252-CED1EBBB66E3}" dt="2023-09-11T11:23:48.731" v="2139" actId="1076"/>
          <ac:picMkLst>
            <pc:docMk/>
            <pc:sldMk cId="602302573" sldId="266"/>
            <ac:picMk id="26" creationId="{DB2910FC-DF5A-E4A1-324D-34D87F4F8830}"/>
          </ac:picMkLst>
        </pc:picChg>
        <pc:picChg chg="add mod">
          <ac:chgData name="Lucas Klerks" userId="b4c60d89d7f7b02d" providerId="LiveId" clId="{9E40195C-565D-4707-9252-CED1EBBB66E3}" dt="2023-09-11T11:23:46.136" v="2138" actId="1076"/>
          <ac:picMkLst>
            <pc:docMk/>
            <pc:sldMk cId="602302573" sldId="266"/>
            <ac:picMk id="27" creationId="{C5EECEC2-B405-39B5-4BA1-4FA157B66534}"/>
          </ac:picMkLst>
        </pc:picChg>
        <pc:picChg chg="add mod">
          <ac:chgData name="Lucas Klerks" userId="b4c60d89d7f7b02d" providerId="LiveId" clId="{9E40195C-565D-4707-9252-CED1EBBB66E3}" dt="2023-09-11T11:24:12.602" v="2147" actId="1076"/>
          <ac:picMkLst>
            <pc:docMk/>
            <pc:sldMk cId="602302573" sldId="266"/>
            <ac:picMk id="28" creationId="{9503F5D7-44D2-A01D-CC12-B68CB65B9EAF}"/>
          </ac:picMkLst>
        </pc:picChg>
        <pc:picChg chg="add mod">
          <ac:chgData name="Lucas Klerks" userId="b4c60d89d7f7b02d" providerId="LiveId" clId="{9E40195C-565D-4707-9252-CED1EBBB66E3}" dt="2023-09-11T11:24:17.062" v="2149" actId="1076"/>
          <ac:picMkLst>
            <pc:docMk/>
            <pc:sldMk cId="602302573" sldId="266"/>
            <ac:picMk id="29" creationId="{129A9420-F8B3-C989-C92D-A7B0505C418D}"/>
          </ac:picMkLst>
        </pc:picChg>
        <pc:picChg chg="add mod">
          <ac:chgData name="Lucas Klerks" userId="b4c60d89d7f7b02d" providerId="LiveId" clId="{9E40195C-565D-4707-9252-CED1EBBB66E3}" dt="2023-09-11T11:23:05.859" v="2113" actId="14100"/>
          <ac:picMkLst>
            <pc:docMk/>
            <pc:sldMk cId="602302573" sldId="266"/>
            <ac:picMk id="8194" creationId="{32033AED-8139-C4AA-FE55-5F2D0B952491}"/>
          </ac:picMkLst>
        </pc:pic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13" creationId="{5D5A1EFF-2E6F-4210-A283-AF9BE5B07CE4}"/>
          </ac:cxnSpMkLst>
        </pc:cxn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15" creationId="{24C9A7BB-4074-4704-B5B6-B526355DFE38}"/>
          </ac:cxnSpMkLst>
        </pc:cxn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17" creationId="{4D5622E3-2C65-496F-9C3F-CBEE21924AF6}"/>
          </ac:cxnSpMkLst>
        </pc:cxn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19" creationId="{B4ED111D-3746-4B9C-AEE8-7AB834670170}"/>
          </ac:cxnSpMkLst>
        </pc:cxn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21" creationId="{75AE1D3C-1EF9-4A89-B613-EE7B78910224}"/>
          </ac:cxnSpMkLst>
        </pc:cxnChg>
        <pc:cxnChg chg="add">
          <ac:chgData name="Lucas Klerks" userId="b4c60d89d7f7b02d" providerId="LiveId" clId="{9E40195C-565D-4707-9252-CED1EBBB66E3}" dt="2023-09-11T11:22:39.412" v="2107" actId="26606"/>
          <ac:cxnSpMkLst>
            <pc:docMk/>
            <pc:sldMk cId="602302573" sldId="266"/>
            <ac:cxnSpMk id="23" creationId="{6DE80A3F-530A-4181-887F-9AAF6DCBFC99}"/>
          </ac:cxnSpMkLst>
        </pc:cxnChg>
      </pc:sldChg>
      <pc:sldChg chg="addSp delSp modSp new mod setBg">
        <pc:chgData name="Lucas Klerks" userId="b4c60d89d7f7b02d" providerId="LiveId" clId="{9E40195C-565D-4707-9252-CED1EBBB66E3}" dt="2023-09-11T11:33:41.286" v="2352" actId="1076"/>
        <pc:sldMkLst>
          <pc:docMk/>
          <pc:sldMk cId="1892562425" sldId="267"/>
        </pc:sldMkLst>
        <pc:spChg chg="mod">
          <ac:chgData name="Lucas Klerks" userId="b4c60d89d7f7b02d" providerId="LiveId" clId="{9E40195C-565D-4707-9252-CED1EBBB66E3}" dt="2023-09-11T11:30:30.700" v="2307" actId="26606"/>
          <ac:spMkLst>
            <pc:docMk/>
            <pc:sldMk cId="1892562425" sldId="267"/>
            <ac:spMk id="2" creationId="{6861DDE5-D6BF-4DC6-E616-4EB23326A88C}"/>
          </ac:spMkLst>
        </pc:spChg>
        <pc:spChg chg="mod">
          <ac:chgData name="Lucas Klerks" userId="b4c60d89d7f7b02d" providerId="LiveId" clId="{9E40195C-565D-4707-9252-CED1EBBB66E3}" dt="2023-09-11T11:30:30.700" v="2307" actId="26606"/>
          <ac:spMkLst>
            <pc:docMk/>
            <pc:sldMk cId="1892562425" sldId="267"/>
            <ac:spMk id="3" creationId="{610B2697-AD39-6ED9-42DC-F0F9AC2791A0}"/>
          </ac:spMkLst>
        </pc:spChg>
        <pc:spChg chg="add">
          <ac:chgData name="Lucas Klerks" userId="b4c60d89d7f7b02d" providerId="LiveId" clId="{9E40195C-565D-4707-9252-CED1EBBB66E3}" dt="2023-09-11T11:30:30.700" v="2307" actId="26606"/>
          <ac:spMkLst>
            <pc:docMk/>
            <pc:sldMk cId="1892562425" sldId="267"/>
            <ac:spMk id="9225" creationId="{8B2BAECB-35E2-4DD9-8B8C-22D215DD0C10}"/>
          </ac:spMkLst>
        </pc:spChg>
        <pc:picChg chg="add mod">
          <ac:chgData name="Lucas Klerks" userId="b4c60d89d7f7b02d" providerId="LiveId" clId="{9E40195C-565D-4707-9252-CED1EBBB66E3}" dt="2023-09-11T11:33:27.541" v="2344" actId="1076"/>
          <ac:picMkLst>
            <pc:docMk/>
            <pc:sldMk cId="1892562425" sldId="267"/>
            <ac:picMk id="4" creationId="{0A8158DF-27C0-2B17-9E34-95A41F7B9DCA}"/>
          </ac:picMkLst>
        </pc:picChg>
        <pc:picChg chg="add mod">
          <ac:chgData name="Lucas Klerks" userId="b4c60d89d7f7b02d" providerId="LiveId" clId="{9E40195C-565D-4707-9252-CED1EBBB66E3}" dt="2023-09-11T11:33:29.128" v="2345" actId="1076"/>
          <ac:picMkLst>
            <pc:docMk/>
            <pc:sldMk cId="1892562425" sldId="267"/>
            <ac:picMk id="5" creationId="{CE1FCED1-3D76-C0CA-CB7E-AE996F5F43AA}"/>
          </ac:picMkLst>
        </pc:picChg>
        <pc:picChg chg="add mod">
          <ac:chgData name="Lucas Klerks" userId="b4c60d89d7f7b02d" providerId="LiveId" clId="{9E40195C-565D-4707-9252-CED1EBBB66E3}" dt="2023-09-11T11:33:30.658" v="2346" actId="1076"/>
          <ac:picMkLst>
            <pc:docMk/>
            <pc:sldMk cId="1892562425" sldId="267"/>
            <ac:picMk id="6" creationId="{AC717E24-AE01-9AF5-E6F5-A2D159AA6D03}"/>
          </ac:picMkLst>
        </pc:picChg>
        <pc:picChg chg="add mod">
          <ac:chgData name="Lucas Klerks" userId="b4c60d89d7f7b02d" providerId="LiveId" clId="{9E40195C-565D-4707-9252-CED1EBBB66E3}" dt="2023-09-11T11:33:32.016" v="2347" actId="1076"/>
          <ac:picMkLst>
            <pc:docMk/>
            <pc:sldMk cId="1892562425" sldId="267"/>
            <ac:picMk id="7" creationId="{69248316-AEFA-FD8A-1FA0-700DC3EA2509}"/>
          </ac:picMkLst>
        </pc:picChg>
        <pc:picChg chg="add mod">
          <ac:chgData name="Lucas Klerks" userId="b4c60d89d7f7b02d" providerId="LiveId" clId="{9E40195C-565D-4707-9252-CED1EBBB66E3}" dt="2023-09-11T11:33:41.286" v="2352" actId="1076"/>
          <ac:picMkLst>
            <pc:docMk/>
            <pc:sldMk cId="1892562425" sldId="267"/>
            <ac:picMk id="8" creationId="{71271F38-7BAC-80CE-C9BD-166668301215}"/>
          </ac:picMkLst>
        </pc:picChg>
        <pc:picChg chg="add del">
          <ac:chgData name="Lucas Klerks" userId="b4c60d89d7f7b02d" providerId="LiveId" clId="{9E40195C-565D-4707-9252-CED1EBBB66E3}" dt="2023-09-11T11:30:19.318" v="2303"/>
          <ac:picMkLst>
            <pc:docMk/>
            <pc:sldMk cId="1892562425" sldId="267"/>
            <ac:picMk id="9218" creationId="{70F9AFF5-A60D-7989-125E-EDB819D94371}"/>
          </ac:picMkLst>
        </pc:picChg>
        <pc:picChg chg="add mod ord">
          <ac:chgData name="Lucas Klerks" userId="b4c60d89d7f7b02d" providerId="LiveId" clId="{9E40195C-565D-4707-9252-CED1EBBB66E3}" dt="2023-09-11T11:30:37.273" v="2308" actId="1440"/>
          <ac:picMkLst>
            <pc:docMk/>
            <pc:sldMk cId="1892562425" sldId="267"/>
            <ac:picMk id="9220" creationId="{7129367A-B282-D044-DEB2-8D7F61497DC1}"/>
          </ac:picMkLst>
        </pc:picChg>
        <pc:picChg chg="add mod">
          <ac:chgData name="Lucas Klerks" userId="b4c60d89d7f7b02d" providerId="LiveId" clId="{9E40195C-565D-4707-9252-CED1EBBB66E3}" dt="2023-09-11T11:32:35.735" v="2321" actId="1076"/>
          <ac:picMkLst>
            <pc:docMk/>
            <pc:sldMk cId="1892562425" sldId="267"/>
            <ac:picMk id="9222" creationId="{8CF4BC5E-0DA4-4BBF-5BA1-05961E75DA1E}"/>
          </ac:picMkLst>
        </pc:picChg>
        <pc:cxnChg chg="add">
          <ac:chgData name="Lucas Klerks" userId="b4c60d89d7f7b02d" providerId="LiveId" clId="{9E40195C-565D-4707-9252-CED1EBBB66E3}" dt="2023-09-11T11:30:30.700" v="2307" actId="26606"/>
          <ac:cxnSpMkLst>
            <pc:docMk/>
            <pc:sldMk cId="1892562425" sldId="267"/>
            <ac:cxnSpMk id="9227" creationId="{13AC671C-E66F-43C5-A66A-C477339DD232}"/>
          </ac:cxnSpMkLst>
        </pc:cxnChg>
      </pc:sldChg>
      <pc:sldChg chg="addSp modSp new mod setBg">
        <pc:chgData name="Lucas Klerks" userId="b4c60d89d7f7b02d" providerId="LiveId" clId="{9E40195C-565D-4707-9252-CED1EBBB66E3}" dt="2023-09-11T11:37:11.757" v="2515" actId="1076"/>
        <pc:sldMkLst>
          <pc:docMk/>
          <pc:sldMk cId="1674368382" sldId="268"/>
        </pc:sldMkLst>
        <pc:spChg chg="mod">
          <ac:chgData name="Lucas Klerks" userId="b4c60d89d7f7b02d" providerId="LiveId" clId="{9E40195C-565D-4707-9252-CED1EBBB66E3}" dt="2023-09-11T11:37:11.757" v="2515" actId="1076"/>
          <ac:spMkLst>
            <pc:docMk/>
            <pc:sldMk cId="1674368382" sldId="268"/>
            <ac:spMk id="2" creationId="{CC82792E-3300-DF2F-E843-4F1C8B4FC8DD}"/>
          </ac:spMkLst>
        </pc:spChg>
        <pc:spChg chg="mod">
          <ac:chgData name="Lucas Klerks" userId="b4c60d89d7f7b02d" providerId="LiveId" clId="{9E40195C-565D-4707-9252-CED1EBBB66E3}" dt="2023-09-11T11:36:57.029" v="2498" actId="26606"/>
          <ac:spMkLst>
            <pc:docMk/>
            <pc:sldMk cId="1674368382" sldId="268"/>
            <ac:spMk id="3" creationId="{75C13163-3B35-609C-B846-8D7DBA7F1D2E}"/>
          </ac:spMkLst>
        </pc:spChg>
        <pc:spChg chg="add">
          <ac:chgData name="Lucas Klerks" userId="b4c60d89d7f7b02d" providerId="LiveId" clId="{9E40195C-565D-4707-9252-CED1EBBB66E3}" dt="2023-09-11T11:36:57.029" v="2498" actId="26606"/>
          <ac:spMkLst>
            <pc:docMk/>
            <pc:sldMk cId="1674368382" sldId="268"/>
            <ac:spMk id="10247" creationId="{D6309531-94CD-4CF6-AACE-80EC085E0F34}"/>
          </ac:spMkLst>
        </pc:spChg>
        <pc:spChg chg="add">
          <ac:chgData name="Lucas Klerks" userId="b4c60d89d7f7b02d" providerId="LiveId" clId="{9E40195C-565D-4707-9252-CED1EBBB66E3}" dt="2023-09-11T11:36:57.029" v="2498" actId="26606"/>
          <ac:spMkLst>
            <pc:docMk/>
            <pc:sldMk cId="1674368382" sldId="268"/>
            <ac:spMk id="10249" creationId="{DC829807-7791-462F-8C59-969B0EC71AB9}"/>
          </ac:spMkLst>
        </pc:spChg>
        <pc:picChg chg="add mod">
          <ac:chgData name="Lucas Klerks" userId="b4c60d89d7f7b02d" providerId="LiveId" clId="{9E40195C-565D-4707-9252-CED1EBBB66E3}" dt="2023-09-11T11:36:57.029" v="2498" actId="26606"/>
          <ac:picMkLst>
            <pc:docMk/>
            <pc:sldMk cId="1674368382" sldId="268"/>
            <ac:picMk id="10242" creationId="{BD2F72F3-FFC6-5E71-BCA0-D459D9472ACC}"/>
          </ac:picMkLst>
        </pc:picChg>
        <pc:cxnChg chg="add">
          <ac:chgData name="Lucas Klerks" userId="b4c60d89d7f7b02d" providerId="LiveId" clId="{9E40195C-565D-4707-9252-CED1EBBB66E3}" dt="2023-09-11T11:36:57.029" v="2498" actId="26606"/>
          <ac:cxnSpMkLst>
            <pc:docMk/>
            <pc:sldMk cId="1674368382" sldId="268"/>
            <ac:cxnSpMk id="10251" creationId="{F75BF611-D2A5-4454-8C47-95B0BC422843}"/>
          </ac:cxnSpMkLst>
        </pc:cxnChg>
        <pc:cxnChg chg="add">
          <ac:chgData name="Lucas Klerks" userId="b4c60d89d7f7b02d" providerId="LiveId" clId="{9E40195C-565D-4707-9252-CED1EBBB66E3}" dt="2023-09-11T11:36:57.029" v="2498" actId="26606"/>
          <ac:cxnSpMkLst>
            <pc:docMk/>
            <pc:sldMk cId="1674368382" sldId="268"/>
            <ac:cxnSpMk id="10253" creationId="{DC2312DA-BDBD-40EE-84AB-53293C1CDE04}"/>
          </ac:cxnSpMkLst>
        </pc:cxnChg>
      </pc:sldChg>
      <pc:sldChg chg="addSp delSp modSp new mod setBg">
        <pc:chgData name="Lucas Klerks" userId="b4c60d89d7f7b02d" providerId="LiveId" clId="{9E40195C-565D-4707-9252-CED1EBBB66E3}" dt="2023-09-11T11:39:54.079" v="2719" actId="1076"/>
        <pc:sldMkLst>
          <pc:docMk/>
          <pc:sldMk cId="2236365172" sldId="269"/>
        </pc:sldMkLst>
        <pc:spChg chg="mod">
          <ac:chgData name="Lucas Klerks" userId="b4c60d89d7f7b02d" providerId="LiveId" clId="{9E40195C-565D-4707-9252-CED1EBBB66E3}" dt="2023-09-11T11:38:49.305" v="2708" actId="26606"/>
          <ac:spMkLst>
            <pc:docMk/>
            <pc:sldMk cId="2236365172" sldId="269"/>
            <ac:spMk id="2" creationId="{C98B1C10-44E4-6F30-39B0-F92711BA66FE}"/>
          </ac:spMkLst>
        </pc:spChg>
        <pc:spChg chg="del mod">
          <ac:chgData name="Lucas Klerks" userId="b4c60d89d7f7b02d" providerId="LiveId" clId="{9E40195C-565D-4707-9252-CED1EBBB66E3}" dt="2023-09-11T11:38:28.282" v="2706" actId="26606"/>
          <ac:spMkLst>
            <pc:docMk/>
            <pc:sldMk cId="2236365172" sldId="269"/>
            <ac:spMk id="3" creationId="{85C07188-68CB-66BD-E3C5-1A36D820BB17}"/>
          </ac:spMkLst>
        </pc:spChg>
        <pc:spChg chg="add">
          <ac:chgData name="Lucas Klerks" userId="b4c60d89d7f7b02d" providerId="LiveId" clId="{9E40195C-565D-4707-9252-CED1EBBB66E3}" dt="2023-09-11T11:38:49.305" v="2708" actId="26606"/>
          <ac:spMkLst>
            <pc:docMk/>
            <pc:sldMk cId="2236365172" sldId="269"/>
            <ac:spMk id="11271" creationId="{22171661-0838-4942-A149-8C1B789266A2}"/>
          </ac:spMkLst>
        </pc:spChg>
        <pc:graphicFrameChg chg="add mod ord modGraphic">
          <ac:chgData name="Lucas Klerks" userId="b4c60d89d7f7b02d" providerId="LiveId" clId="{9E40195C-565D-4707-9252-CED1EBBB66E3}" dt="2023-09-11T11:39:02.432" v="2710" actId="20577"/>
          <ac:graphicFrameMkLst>
            <pc:docMk/>
            <pc:sldMk cId="2236365172" sldId="269"/>
            <ac:graphicFrameMk id="5" creationId="{DE169CAD-C836-1A5C-5136-EC7DE6CC1054}"/>
          </ac:graphicFrameMkLst>
        </pc:graphicFrameChg>
        <pc:picChg chg="add mod">
          <ac:chgData name="Lucas Klerks" userId="b4c60d89d7f7b02d" providerId="LiveId" clId="{9E40195C-565D-4707-9252-CED1EBBB66E3}" dt="2023-09-11T11:39:09.004" v="2711" actId="1440"/>
          <ac:picMkLst>
            <pc:docMk/>
            <pc:sldMk cId="2236365172" sldId="269"/>
            <ac:picMk id="11266" creationId="{C64B2A7D-D44A-206D-F781-326AE004E158}"/>
          </ac:picMkLst>
        </pc:picChg>
        <pc:picChg chg="add mod">
          <ac:chgData name="Lucas Klerks" userId="b4c60d89d7f7b02d" providerId="LiveId" clId="{9E40195C-565D-4707-9252-CED1EBBB66E3}" dt="2023-09-11T11:39:54.079" v="2719" actId="1076"/>
          <ac:picMkLst>
            <pc:docMk/>
            <pc:sldMk cId="2236365172" sldId="269"/>
            <ac:picMk id="11268" creationId="{7ACE26C1-8EF6-5303-F2FC-AF12873BCC9E}"/>
          </ac:picMkLst>
        </pc:picChg>
        <pc:cxnChg chg="add">
          <ac:chgData name="Lucas Klerks" userId="b4c60d89d7f7b02d" providerId="LiveId" clId="{9E40195C-565D-4707-9252-CED1EBBB66E3}" dt="2023-09-11T11:38:49.305" v="2708" actId="26606"/>
          <ac:cxnSpMkLst>
            <pc:docMk/>
            <pc:sldMk cId="2236365172" sldId="269"/>
            <ac:cxnSpMk id="11273" creationId="{BB04A404-AF1E-4EC9-AF7D-46C68BFCEBB6}"/>
          </ac:cxnSpMkLst>
        </pc:cxnChg>
        <pc:cxnChg chg="add">
          <ac:chgData name="Lucas Klerks" userId="b4c60d89d7f7b02d" providerId="LiveId" clId="{9E40195C-565D-4707-9252-CED1EBBB66E3}" dt="2023-09-11T11:38:49.305" v="2708" actId="26606"/>
          <ac:cxnSpMkLst>
            <pc:docMk/>
            <pc:sldMk cId="2236365172" sldId="269"/>
            <ac:cxnSpMk id="11275" creationId="{B1874503-FE8B-408C-ABAF-2B72BAC29666}"/>
          </ac:cxnSpMkLst>
        </pc:cxnChg>
      </pc:sldChg>
      <pc:sldMasterChg chg="add del addSldLayout delSldLayout">
        <pc:chgData name="Lucas Klerks" userId="b4c60d89d7f7b02d" providerId="LiveId" clId="{9E40195C-565D-4707-9252-CED1EBBB66E3}" dt="2023-09-11T10:21:40.182" v="34" actId="26606"/>
        <pc:sldMasterMkLst>
          <pc:docMk/>
          <pc:sldMasterMk cId="117181447" sldId="2147483648"/>
        </pc:sldMasterMkLst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3637219654" sldId="2147483649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2530331311" sldId="2147483650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2670098697" sldId="2147483651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324320804" sldId="2147483652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1036965550" sldId="2147483653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2658708042" sldId="2147483654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3611891072" sldId="2147483655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3177592807" sldId="2147483656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2610869799" sldId="2147483657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893971273" sldId="2147483658"/>
          </pc:sldLayoutMkLst>
        </pc:sldLayoutChg>
        <pc:sldLayoutChg chg="add del">
          <pc:chgData name="Lucas Klerks" userId="b4c60d89d7f7b02d" providerId="LiveId" clId="{9E40195C-565D-4707-9252-CED1EBBB66E3}" dt="2023-09-11T10:21:40.182" v="34" actId="26606"/>
          <pc:sldLayoutMkLst>
            <pc:docMk/>
            <pc:sldMasterMk cId="117181447" sldId="2147483648"/>
            <pc:sldLayoutMk cId="1663318629" sldId="2147483659"/>
          </pc:sldLayoutMkLst>
        </pc:sldLayoutChg>
      </pc:sldMasterChg>
      <pc:sldMasterChg chg="add del replId addSldLayout delSldLayout">
        <pc:chgData name="Lucas Klerks" userId="b4c60d89d7f7b02d" providerId="LiveId" clId="{9E40195C-565D-4707-9252-CED1EBBB66E3}" dt="2023-09-11T10:21:35.118" v="29" actId="26606"/>
        <pc:sldMasterMkLst>
          <pc:docMk/>
          <pc:sldMasterMk cId="1524260653" sldId="2147483660"/>
        </pc:sldMasterMkLst>
        <pc:sldLayoutChg chg="add del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1219714435" sldId="2147483661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3838002707" sldId="2147483662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3852956122" sldId="2147483663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1050717094" sldId="2147483664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2358727191" sldId="2147483665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473870382" sldId="2147483666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3189788798" sldId="2147483667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2896245298" sldId="2147483668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2300243852" sldId="2147483669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2387804840" sldId="2147483670"/>
          </pc:sldLayoutMkLst>
        </pc:sldLayoutChg>
        <pc:sldLayoutChg chg="add del replId">
          <pc:chgData name="Lucas Klerks" userId="b4c60d89d7f7b02d" providerId="LiveId" clId="{9E40195C-565D-4707-9252-CED1EBBB66E3}" dt="2023-09-11T10:21:35.118" v="29" actId="26606"/>
          <pc:sldLayoutMkLst>
            <pc:docMk/>
            <pc:sldMasterMk cId="1524260653" sldId="2147483660"/>
            <pc:sldLayoutMk cId="3229013275" sldId="2147483671"/>
          </pc:sldLayoutMkLst>
        </pc:sldLayoutChg>
      </pc:sldMasterChg>
      <pc:sldMasterChg chg="add replId addSldLayout">
        <pc:chgData name="Lucas Klerks" userId="b4c60d89d7f7b02d" providerId="LiveId" clId="{9E40195C-565D-4707-9252-CED1EBBB66E3}" dt="2023-09-11T10:21:40.182" v="34" actId="26606"/>
        <pc:sldMasterMkLst>
          <pc:docMk/>
          <pc:sldMasterMk cId="2999165662" sldId="2147483660"/>
        </pc:sldMasterMkLst>
        <pc:sldLayoutChg chg="ad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687118942" sldId="2147483661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1812781271" sldId="2147483662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2445182207" sldId="2147483663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2547689908" sldId="2147483664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1237479429" sldId="2147483665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2960685686" sldId="2147483666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1307063960" sldId="2147483667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2200555942" sldId="2147483668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2862227585" sldId="2147483669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1042321544" sldId="2147483670"/>
          </pc:sldLayoutMkLst>
        </pc:sldLayoutChg>
        <pc:sldLayoutChg chg="add replId">
          <pc:chgData name="Lucas Klerks" userId="b4c60d89d7f7b02d" providerId="LiveId" clId="{9E40195C-565D-4707-9252-CED1EBBB66E3}" dt="2023-09-11T10:21:40.182" v="34" actId="26606"/>
          <pc:sldLayoutMkLst>
            <pc:docMk/>
            <pc:sldMasterMk cId="2999165662" sldId="2147483660"/>
            <pc:sldLayoutMk cId="4270673000" sldId="2147483671"/>
          </pc:sldLayoutMkLst>
        </pc:sldLayoutChg>
      </pc:sldMasterChg>
      <pc:sldMasterChg chg="add del replId addSldLayout delSldLayout">
        <pc:chgData name="Lucas Klerks" userId="b4c60d89d7f7b02d" providerId="LiveId" clId="{9E40195C-565D-4707-9252-CED1EBBB66E3}" dt="2023-09-11T10:21:26.996" v="15" actId="26606"/>
        <pc:sldMasterMkLst>
          <pc:docMk/>
          <pc:sldMasterMk cId="3151763775" sldId="2147483660"/>
        </pc:sldMasterMkLst>
        <pc:sldLayoutChg chg="add del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4246033696" sldId="2147483661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699126282" sldId="2147483662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914994125" sldId="2147483663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902633648" sldId="2147483664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1655293506" sldId="2147483665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414673638" sldId="2147483666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2182866434" sldId="2147483667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983276953" sldId="2147483668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275180681" sldId="2147483669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3249033037" sldId="2147483670"/>
          </pc:sldLayoutMkLst>
        </pc:sldLayoutChg>
        <pc:sldLayoutChg chg="add del replId">
          <pc:chgData name="Lucas Klerks" userId="b4c60d89d7f7b02d" providerId="LiveId" clId="{9E40195C-565D-4707-9252-CED1EBBB66E3}" dt="2023-09-11T10:21:26.996" v="15" actId="26606"/>
          <pc:sldLayoutMkLst>
            <pc:docMk/>
            <pc:sldMasterMk cId="3151763775" sldId="2147483660"/>
            <pc:sldLayoutMk cId="400504427" sldId="2147483671"/>
          </pc:sldLayoutMkLst>
        </pc:sldLayoutChg>
      </pc:sldMasterChg>
      <pc:sldMasterChg chg="add del replId addSldLayout delSldLayout">
        <pc:chgData name="Lucas Klerks" userId="b4c60d89d7f7b02d" providerId="LiveId" clId="{9E40195C-565D-4707-9252-CED1EBBB66E3}" dt="2023-09-11T10:21:19.600" v="1" actId="26606"/>
        <pc:sldMasterMkLst>
          <pc:docMk/>
          <pc:sldMasterMk cId="3151763775" sldId="2147483660"/>
        </pc:sldMasterMkLst>
        <pc:sldLayoutChg chg="add del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4246033696" sldId="2147483661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699126282" sldId="2147483662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914994125" sldId="2147483663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902633648" sldId="2147483664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1655293506" sldId="2147483665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414673638" sldId="2147483666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2182866434" sldId="2147483667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983276953" sldId="2147483668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275180681" sldId="2147483669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3249033037" sldId="2147483670"/>
          </pc:sldLayoutMkLst>
        </pc:sldLayoutChg>
        <pc:sldLayoutChg chg="add del replId">
          <pc:chgData name="Lucas Klerks" userId="b4c60d89d7f7b02d" providerId="LiveId" clId="{9E40195C-565D-4707-9252-CED1EBBB66E3}" dt="2023-09-11T10:21:19.600" v="1" actId="26606"/>
          <pc:sldLayoutMkLst>
            <pc:docMk/>
            <pc:sldMasterMk cId="3151763775" sldId="2147483660"/>
            <pc:sldLayoutMk cId="400504427" sldId="2147483671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40.161" v="33" actId="26606"/>
        <pc:sldMasterMkLst>
          <pc:docMk/>
          <pc:sldMasterMk cId="2915592929" sldId="2147483673"/>
        </pc:sldMasterMkLst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3595359911" sldId="2147483662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3083213479" sldId="2147483663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3434557621" sldId="2147483664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2593093323" sldId="2147483665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1173685606" sldId="2147483666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625197923" sldId="2147483667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2146670013" sldId="2147483668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3254976808" sldId="2147483669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1925764451" sldId="2147483670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301101841" sldId="2147483671"/>
          </pc:sldLayoutMkLst>
        </pc:sldLayoutChg>
        <pc:sldLayoutChg chg="add del">
          <pc:chgData name="Lucas Klerks" userId="b4c60d89d7f7b02d" providerId="LiveId" clId="{9E40195C-565D-4707-9252-CED1EBBB66E3}" dt="2023-09-11T10:21:40.161" v="33" actId="26606"/>
          <pc:sldLayoutMkLst>
            <pc:docMk/>
            <pc:sldMasterMk cId="2915592929" sldId="2147483673"/>
            <pc:sldLayoutMk cId="2720524094" sldId="2147483672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6.216" v="13" actId="26606"/>
        <pc:sldMasterMkLst>
          <pc:docMk/>
          <pc:sldMasterMk cId="4037609274" sldId="2147483673"/>
        </pc:sldMasterMkLst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1496981714" sldId="2147483662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4130185607" sldId="2147483663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871797373" sldId="2147483664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664637218" sldId="2147483665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3904086412" sldId="2147483666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2299203752" sldId="2147483667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4200241416" sldId="2147483668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955141547" sldId="2147483669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1696327741" sldId="2147483670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1770842009" sldId="2147483671"/>
          </pc:sldLayoutMkLst>
        </pc:sldLayoutChg>
        <pc:sldLayoutChg chg="add del">
          <pc:chgData name="Lucas Klerks" userId="b4c60d89d7f7b02d" providerId="LiveId" clId="{9E40195C-565D-4707-9252-CED1EBBB66E3}" dt="2023-09-11T10:21:26.216" v="13" actId="26606"/>
          <pc:sldLayoutMkLst>
            <pc:docMk/>
            <pc:sldMasterMk cId="4037609274" sldId="2147483673"/>
            <pc:sldLayoutMk cId="1079723242" sldId="2147483672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5.097" v="11" actId="26606"/>
        <pc:sldMasterMkLst>
          <pc:docMk/>
          <pc:sldMasterMk cId="745398187" sldId="2147483686"/>
        </pc:sldMasterMkLst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659689651" sldId="2147483675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392529917" sldId="2147483676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2653353800" sldId="2147483677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810845828" sldId="2147483678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1846723992" sldId="2147483679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4226167802" sldId="2147483680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1257586546" sldId="2147483681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2871481470" sldId="2147483682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1441534111" sldId="2147483683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602357803" sldId="2147483684"/>
          </pc:sldLayoutMkLst>
        </pc:sldLayoutChg>
        <pc:sldLayoutChg chg="add del">
          <pc:chgData name="Lucas Klerks" userId="b4c60d89d7f7b02d" providerId="LiveId" clId="{9E40195C-565D-4707-9252-CED1EBBB66E3}" dt="2023-09-11T10:21:25.097" v="11" actId="26606"/>
          <pc:sldLayoutMkLst>
            <pc:docMk/>
            <pc:sldMasterMk cId="745398187" sldId="2147483686"/>
            <pc:sldLayoutMk cId="3756885156" sldId="2147483685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32.617" v="25" actId="26606"/>
        <pc:sldMasterMkLst>
          <pc:docMk/>
          <pc:sldMasterMk cId="4205219872" sldId="2147483686"/>
        </pc:sldMasterMkLst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18162005" sldId="2147483675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2859243715" sldId="2147483676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2573152824" sldId="2147483677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19764360" sldId="2147483678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637045782" sldId="2147483679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3622064415" sldId="2147483680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462252707" sldId="2147483681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1230343219" sldId="2147483682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3605976816" sldId="2147483683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3975939958" sldId="2147483684"/>
          </pc:sldLayoutMkLst>
        </pc:sldLayoutChg>
        <pc:sldLayoutChg chg="add del">
          <pc:chgData name="Lucas Klerks" userId="b4c60d89d7f7b02d" providerId="LiveId" clId="{9E40195C-565D-4707-9252-CED1EBBB66E3}" dt="2023-09-11T10:21:32.617" v="25" actId="26606"/>
          <pc:sldLayoutMkLst>
            <pc:docMk/>
            <pc:sldMasterMk cId="4205219872" sldId="2147483686"/>
            <pc:sldLayoutMk cId="665258368" sldId="2147483685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4.554" v="9" actId="26606"/>
        <pc:sldMasterMkLst>
          <pc:docMk/>
          <pc:sldMasterMk cId="2784372991" sldId="2147483699"/>
        </pc:sldMasterMkLst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410243277" sldId="2147483688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1776302850" sldId="2147483689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3449521794" sldId="2147483690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106537987" sldId="2147483691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1192936966" sldId="2147483692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2984245707" sldId="2147483693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1083223229" sldId="2147483694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1759383261" sldId="2147483695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2521990772" sldId="2147483696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837818701" sldId="2147483697"/>
          </pc:sldLayoutMkLst>
        </pc:sldLayoutChg>
        <pc:sldLayoutChg chg="add del">
          <pc:chgData name="Lucas Klerks" userId="b4c60d89d7f7b02d" providerId="LiveId" clId="{9E40195C-565D-4707-9252-CED1EBBB66E3}" dt="2023-09-11T10:21:24.554" v="9" actId="26606"/>
          <pc:sldLayoutMkLst>
            <pc:docMk/>
            <pc:sldMasterMk cId="2784372991" sldId="2147483699"/>
            <pc:sldLayoutMk cId="2853359917" sldId="2147483698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31.787" v="23" actId="26606"/>
        <pc:sldMasterMkLst>
          <pc:docMk/>
          <pc:sldMasterMk cId="2315340833" sldId="2147483712"/>
        </pc:sldMasterMkLst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349112942" sldId="2147483701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431730567" sldId="2147483702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284755871" sldId="2147483703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3995476727" sldId="2147483704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4061330823" sldId="2147483705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2088386264" sldId="2147483706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2737314319" sldId="2147483707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3549295592" sldId="2147483708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336976397" sldId="2147483709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01351338" sldId="2147483710"/>
          </pc:sldLayoutMkLst>
        </pc:sldLayoutChg>
        <pc:sldLayoutChg chg="add del">
          <pc:chgData name="Lucas Klerks" userId="b4c60d89d7f7b02d" providerId="LiveId" clId="{9E40195C-565D-4707-9252-CED1EBBB66E3}" dt="2023-09-11T10:21:31.787" v="23" actId="26606"/>
          <pc:sldLayoutMkLst>
            <pc:docMk/>
            <pc:sldMasterMk cId="2315340833" sldId="2147483712"/>
            <pc:sldLayoutMk cId="1376931731" sldId="2147483711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3.648" v="7" actId="26606"/>
        <pc:sldMasterMkLst>
          <pc:docMk/>
          <pc:sldMasterMk cId="847266696" sldId="2147483725"/>
        </pc:sldMasterMkLst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177679816" sldId="2147483714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2982456857" sldId="2147483715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3521746271" sldId="2147483716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2504031824" sldId="2147483717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888900788" sldId="2147483718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3578192757" sldId="2147483719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2148529563" sldId="2147483720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1613056291" sldId="2147483721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1021317841" sldId="2147483722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3419054617" sldId="2147483723"/>
          </pc:sldLayoutMkLst>
        </pc:sldLayoutChg>
        <pc:sldLayoutChg chg="add del">
          <pc:chgData name="Lucas Klerks" userId="b4c60d89d7f7b02d" providerId="LiveId" clId="{9E40195C-565D-4707-9252-CED1EBBB66E3}" dt="2023-09-11T10:21:23.648" v="7" actId="26606"/>
          <pc:sldLayoutMkLst>
            <pc:docMk/>
            <pc:sldMasterMk cId="847266696" sldId="2147483725"/>
            <pc:sldLayoutMk cId="303515333" sldId="2147483724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37.400" v="31" actId="26606"/>
        <pc:sldMasterMkLst>
          <pc:docMk/>
          <pc:sldMasterMk cId="1066427254" sldId="2147483725"/>
        </pc:sldMasterMkLst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4127466292" sldId="2147483714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1145649393" sldId="2147483715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3544527760" sldId="2147483716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1171364897" sldId="2147483717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505851318" sldId="2147483718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4228827932" sldId="2147483719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3897722965" sldId="2147483720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3283481516" sldId="2147483721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2336168018" sldId="2147483722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3886184084" sldId="2147483723"/>
          </pc:sldLayoutMkLst>
        </pc:sldLayoutChg>
        <pc:sldLayoutChg chg="add del">
          <pc:chgData name="Lucas Klerks" userId="b4c60d89d7f7b02d" providerId="LiveId" clId="{9E40195C-565D-4707-9252-CED1EBBB66E3}" dt="2023-09-11T10:21:37.400" v="31" actId="26606"/>
          <pc:sldLayoutMkLst>
            <pc:docMk/>
            <pc:sldMasterMk cId="1066427254" sldId="2147483725"/>
            <pc:sldLayoutMk cId="202119008" sldId="2147483724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9.825" v="21" actId="26606"/>
        <pc:sldMasterMkLst>
          <pc:docMk/>
          <pc:sldMasterMk cId="1160648118" sldId="2147483725"/>
        </pc:sldMasterMkLst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111848039" sldId="2147483714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3934493980" sldId="2147483715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2974831792" sldId="2147483716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3999382146" sldId="2147483717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3856703644" sldId="2147483718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389630710" sldId="2147483719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1465969874" sldId="2147483720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1027787951" sldId="2147483721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2694733363" sldId="2147483722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3502738827" sldId="2147483723"/>
          </pc:sldLayoutMkLst>
        </pc:sldLayoutChg>
        <pc:sldLayoutChg chg="add del">
          <pc:chgData name="Lucas Klerks" userId="b4c60d89d7f7b02d" providerId="LiveId" clId="{9E40195C-565D-4707-9252-CED1EBBB66E3}" dt="2023-09-11T10:21:29.825" v="21" actId="26606"/>
          <pc:sldLayoutMkLst>
            <pc:docMk/>
            <pc:sldMasterMk cId="1160648118" sldId="2147483725"/>
            <pc:sldLayoutMk cId="478266586" sldId="2147483724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1.158" v="3" actId="26606"/>
        <pc:sldMasterMkLst>
          <pc:docMk/>
          <pc:sldMasterMk cId="1675466017" sldId="2147483738"/>
        </pc:sldMasterMkLst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633944583" sldId="2147483727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826160681" sldId="2147483728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1922519444" sldId="2147483729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2588709744" sldId="2147483730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124217958" sldId="2147483731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2236963818" sldId="2147483732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1366214358" sldId="2147483733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278237348" sldId="2147483734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3414585103" sldId="2147483735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2658339061" sldId="2147483736"/>
          </pc:sldLayoutMkLst>
        </pc:sldLayoutChg>
        <pc:sldLayoutChg chg="add del">
          <pc:chgData name="Lucas Klerks" userId="b4c60d89d7f7b02d" providerId="LiveId" clId="{9E40195C-565D-4707-9252-CED1EBBB66E3}" dt="2023-09-11T10:21:21.158" v="3" actId="26606"/>
          <pc:sldLayoutMkLst>
            <pc:docMk/>
            <pc:sldMasterMk cId="1675466017" sldId="2147483738"/>
            <pc:sldLayoutMk cId="1676663766" sldId="2147483737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8.550" v="19" actId="26606"/>
        <pc:sldMasterMkLst>
          <pc:docMk/>
          <pc:sldMasterMk cId="3706702850" sldId="2147483738"/>
        </pc:sldMasterMkLst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2367473971" sldId="2147483727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102204271" sldId="2147483728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3268867799" sldId="2147483729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3269168040" sldId="2147483730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1324955988" sldId="2147483731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3935873375" sldId="2147483732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1345942433" sldId="2147483733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3941421710" sldId="2147483734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4243707245" sldId="2147483735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3306927989" sldId="2147483736"/>
          </pc:sldLayoutMkLst>
        </pc:sldLayoutChg>
        <pc:sldLayoutChg chg="add del">
          <pc:chgData name="Lucas Klerks" userId="b4c60d89d7f7b02d" providerId="LiveId" clId="{9E40195C-565D-4707-9252-CED1EBBB66E3}" dt="2023-09-11T10:21:28.550" v="19" actId="26606"/>
          <pc:sldLayoutMkLst>
            <pc:docMk/>
            <pc:sldMasterMk cId="3706702850" sldId="2147483738"/>
            <pc:sldLayoutMk cId="668169768" sldId="2147483737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7.528" v="17" actId="26606"/>
        <pc:sldMasterMkLst>
          <pc:docMk/>
          <pc:sldMasterMk cId="1591599979" sldId="2147483751"/>
        </pc:sldMasterMkLst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944014938" sldId="2147483740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3877730543" sldId="2147483741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4202229115" sldId="2147483742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2666797652" sldId="2147483743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926978527" sldId="2147483744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984387306" sldId="2147483745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3464684666" sldId="2147483746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2226049249" sldId="2147483747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4000821979" sldId="2147483748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3169171919" sldId="2147483749"/>
          </pc:sldLayoutMkLst>
        </pc:sldLayoutChg>
        <pc:sldLayoutChg chg="add del">
          <pc:chgData name="Lucas Klerks" userId="b4c60d89d7f7b02d" providerId="LiveId" clId="{9E40195C-565D-4707-9252-CED1EBBB66E3}" dt="2023-09-11T10:21:27.528" v="17" actId="26606"/>
          <pc:sldLayoutMkLst>
            <pc:docMk/>
            <pc:sldMasterMk cId="1591599979" sldId="2147483751"/>
            <pc:sldLayoutMk cId="3573140527" sldId="2147483750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33.290" v="27" actId="26606"/>
        <pc:sldMasterMkLst>
          <pc:docMk/>
          <pc:sldMasterMk cId="3020888143" sldId="2147483751"/>
        </pc:sldMasterMkLst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3351272784" sldId="2147483740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575942278" sldId="2147483741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108167906" sldId="2147483742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3478125358" sldId="2147483743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3820129499" sldId="2147483744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969978383" sldId="2147483745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2317064901" sldId="2147483746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1325468173" sldId="2147483747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664599346" sldId="2147483748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2044255181" sldId="2147483749"/>
          </pc:sldLayoutMkLst>
        </pc:sldLayoutChg>
        <pc:sldLayoutChg chg="add del">
          <pc:chgData name="Lucas Klerks" userId="b4c60d89d7f7b02d" providerId="LiveId" clId="{9E40195C-565D-4707-9252-CED1EBBB66E3}" dt="2023-09-11T10:21:33.290" v="27" actId="26606"/>
          <pc:sldLayoutMkLst>
            <pc:docMk/>
            <pc:sldMasterMk cId="3020888143" sldId="2147483751"/>
            <pc:sldLayoutMk cId="3341641400" sldId="2147483750"/>
          </pc:sldLayoutMkLst>
        </pc:sldLayoutChg>
      </pc:sldMasterChg>
      <pc:sldMasterChg chg="add del addSldLayout delSldLayout">
        <pc:chgData name="Lucas Klerks" userId="b4c60d89d7f7b02d" providerId="LiveId" clId="{9E40195C-565D-4707-9252-CED1EBBB66E3}" dt="2023-09-11T10:21:22.209" v="5" actId="26606"/>
        <pc:sldMasterMkLst>
          <pc:docMk/>
          <pc:sldMasterMk cId="3631947968" sldId="2147483751"/>
        </pc:sldMasterMkLst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2388924926" sldId="2147483740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782732412" sldId="2147483741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896238795" sldId="2147483742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4290429725" sldId="2147483743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949367566" sldId="2147483744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1364104189" sldId="2147483745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1204758129" sldId="2147483746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1450259980" sldId="2147483747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2428545464" sldId="2147483748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1821257782" sldId="2147483749"/>
          </pc:sldLayoutMkLst>
        </pc:sldLayoutChg>
        <pc:sldLayoutChg chg="add del">
          <pc:chgData name="Lucas Klerks" userId="b4c60d89d7f7b02d" providerId="LiveId" clId="{9E40195C-565D-4707-9252-CED1EBBB66E3}" dt="2023-09-11T10:21:22.209" v="5" actId="26606"/>
          <pc:sldLayoutMkLst>
            <pc:docMk/>
            <pc:sldMasterMk cId="3631947968" sldId="2147483751"/>
            <pc:sldLayoutMk cId="2599432185" sldId="2147483750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83EAB-3C48-414D-81A0-1821A7BF07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A9C2AF-7134-4982-ADAE-6F4769A2CE00}">
      <dgm:prSet/>
      <dgm:spPr/>
      <dgm:t>
        <a:bodyPr/>
        <a:lstStyle/>
        <a:p>
          <a:r>
            <a:rPr lang="nl-NL"/>
            <a:t>Waarom ben JIJ de penningmeester van je commissie?</a:t>
          </a:r>
          <a:endParaRPr lang="en-US"/>
        </a:p>
      </dgm:t>
    </dgm:pt>
    <dgm:pt modelId="{9AE1981E-DB65-4C20-ACC2-D84042894EF8}" type="parTrans" cxnId="{B1E49ACD-B4A6-4526-9CB1-2673C7516820}">
      <dgm:prSet/>
      <dgm:spPr/>
      <dgm:t>
        <a:bodyPr/>
        <a:lstStyle/>
        <a:p>
          <a:endParaRPr lang="en-US"/>
        </a:p>
      </dgm:t>
    </dgm:pt>
    <dgm:pt modelId="{76E36A47-08F6-4C43-A39F-81C43B5BDC94}" type="sibTrans" cxnId="{B1E49ACD-B4A6-4526-9CB1-2673C7516820}">
      <dgm:prSet/>
      <dgm:spPr/>
      <dgm:t>
        <a:bodyPr/>
        <a:lstStyle/>
        <a:p>
          <a:endParaRPr lang="en-US"/>
        </a:p>
      </dgm:t>
    </dgm:pt>
    <dgm:pt modelId="{DADE466B-E567-4BE9-870E-852D8BA33383}">
      <dgm:prSet/>
      <dgm:spPr/>
      <dgm:t>
        <a:bodyPr/>
        <a:lstStyle/>
        <a:p>
          <a:r>
            <a:rPr lang="nl-NL"/>
            <a:t>Wat is er met de commissie tot nu toe al gedaan/georganiseerd?</a:t>
          </a:r>
          <a:endParaRPr lang="en-US"/>
        </a:p>
      </dgm:t>
    </dgm:pt>
    <dgm:pt modelId="{19F3337C-23B7-4F40-9ED4-7B82415A7E01}" type="parTrans" cxnId="{D304B5B4-4F79-425F-9CC2-5FBB47362688}">
      <dgm:prSet/>
      <dgm:spPr/>
      <dgm:t>
        <a:bodyPr/>
        <a:lstStyle/>
        <a:p>
          <a:endParaRPr lang="en-US"/>
        </a:p>
      </dgm:t>
    </dgm:pt>
    <dgm:pt modelId="{D6BDCEBA-8FB8-4F3E-971B-A7118A117CDC}" type="sibTrans" cxnId="{D304B5B4-4F79-425F-9CC2-5FBB47362688}">
      <dgm:prSet/>
      <dgm:spPr/>
      <dgm:t>
        <a:bodyPr/>
        <a:lstStyle/>
        <a:p>
          <a:endParaRPr lang="en-US"/>
        </a:p>
      </dgm:t>
    </dgm:pt>
    <dgm:pt modelId="{2F071EE7-9B07-4848-A18F-19A854BC09FF}">
      <dgm:prSet/>
      <dgm:spPr/>
      <dgm:t>
        <a:bodyPr/>
        <a:lstStyle/>
        <a:p>
          <a:r>
            <a:rPr lang="nl-NL"/>
            <a:t>Wat zijn jullie doelen voor het komende jaar?</a:t>
          </a:r>
          <a:br>
            <a:rPr lang="nl-NL"/>
          </a:br>
          <a:r>
            <a:rPr lang="nl-NL"/>
            <a:t>Wat zijn jouw EIGEN persoonlijke doelen?</a:t>
          </a:r>
          <a:endParaRPr lang="en-US"/>
        </a:p>
      </dgm:t>
    </dgm:pt>
    <dgm:pt modelId="{FB821897-15CA-46C7-A206-768BFEDD81DC}" type="parTrans" cxnId="{035C0930-883B-4F8B-81C1-480D95AEAA48}">
      <dgm:prSet/>
      <dgm:spPr/>
      <dgm:t>
        <a:bodyPr/>
        <a:lstStyle/>
        <a:p>
          <a:endParaRPr lang="en-US"/>
        </a:p>
      </dgm:t>
    </dgm:pt>
    <dgm:pt modelId="{5D8BA145-2DC9-44A9-9C12-8BDE9A25D096}" type="sibTrans" cxnId="{035C0930-883B-4F8B-81C1-480D95AEAA48}">
      <dgm:prSet/>
      <dgm:spPr/>
      <dgm:t>
        <a:bodyPr/>
        <a:lstStyle/>
        <a:p>
          <a:endParaRPr lang="en-US"/>
        </a:p>
      </dgm:t>
    </dgm:pt>
    <dgm:pt modelId="{DACFD6B5-D072-436C-A02A-ECF591F71EA9}" type="pres">
      <dgm:prSet presAssocID="{02B83EAB-3C48-414D-81A0-1821A7BF07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986446-DC0E-4528-90E7-D7590793F432}" type="pres">
      <dgm:prSet presAssocID="{3DA9C2AF-7134-4982-ADAE-6F4769A2CE00}" presName="hierRoot1" presStyleCnt="0"/>
      <dgm:spPr/>
    </dgm:pt>
    <dgm:pt modelId="{E6099CF4-0816-4A6C-9279-051216FD5FBD}" type="pres">
      <dgm:prSet presAssocID="{3DA9C2AF-7134-4982-ADAE-6F4769A2CE00}" presName="composite" presStyleCnt="0"/>
      <dgm:spPr/>
    </dgm:pt>
    <dgm:pt modelId="{27807AE6-8336-4D4D-85ED-C01ED5E16A2C}" type="pres">
      <dgm:prSet presAssocID="{3DA9C2AF-7134-4982-ADAE-6F4769A2CE00}" presName="background" presStyleLbl="node0" presStyleIdx="0" presStyleCnt="3"/>
      <dgm:spPr/>
    </dgm:pt>
    <dgm:pt modelId="{4D95F55F-A953-4EA3-B80C-B226B539CF9C}" type="pres">
      <dgm:prSet presAssocID="{3DA9C2AF-7134-4982-ADAE-6F4769A2CE00}" presName="text" presStyleLbl="fgAcc0" presStyleIdx="0" presStyleCnt="3">
        <dgm:presLayoutVars>
          <dgm:chPref val="3"/>
        </dgm:presLayoutVars>
      </dgm:prSet>
      <dgm:spPr/>
    </dgm:pt>
    <dgm:pt modelId="{6D9E1A8C-5ABD-4829-9B63-AD4C482DA421}" type="pres">
      <dgm:prSet presAssocID="{3DA9C2AF-7134-4982-ADAE-6F4769A2CE00}" presName="hierChild2" presStyleCnt="0"/>
      <dgm:spPr/>
    </dgm:pt>
    <dgm:pt modelId="{B3F6D0BB-88D1-4560-9E98-BE8EF30B0D22}" type="pres">
      <dgm:prSet presAssocID="{DADE466B-E567-4BE9-870E-852D8BA33383}" presName="hierRoot1" presStyleCnt="0"/>
      <dgm:spPr/>
    </dgm:pt>
    <dgm:pt modelId="{8BF55ECC-3B5B-4026-BFC5-EAFAB4077D84}" type="pres">
      <dgm:prSet presAssocID="{DADE466B-E567-4BE9-870E-852D8BA33383}" presName="composite" presStyleCnt="0"/>
      <dgm:spPr/>
    </dgm:pt>
    <dgm:pt modelId="{130F6BA9-0430-4BE3-B97F-070C92A735BF}" type="pres">
      <dgm:prSet presAssocID="{DADE466B-E567-4BE9-870E-852D8BA33383}" presName="background" presStyleLbl="node0" presStyleIdx="1" presStyleCnt="3"/>
      <dgm:spPr/>
    </dgm:pt>
    <dgm:pt modelId="{3DEEF3ED-D180-4BBB-AEF4-44B27EBE0D52}" type="pres">
      <dgm:prSet presAssocID="{DADE466B-E567-4BE9-870E-852D8BA33383}" presName="text" presStyleLbl="fgAcc0" presStyleIdx="1" presStyleCnt="3">
        <dgm:presLayoutVars>
          <dgm:chPref val="3"/>
        </dgm:presLayoutVars>
      </dgm:prSet>
      <dgm:spPr/>
    </dgm:pt>
    <dgm:pt modelId="{67DCF5D3-D558-421F-A52D-216A431C66FA}" type="pres">
      <dgm:prSet presAssocID="{DADE466B-E567-4BE9-870E-852D8BA33383}" presName="hierChild2" presStyleCnt="0"/>
      <dgm:spPr/>
    </dgm:pt>
    <dgm:pt modelId="{3677D6AB-3B51-4F10-A1A8-8EA3B3DAE58C}" type="pres">
      <dgm:prSet presAssocID="{2F071EE7-9B07-4848-A18F-19A854BC09FF}" presName="hierRoot1" presStyleCnt="0"/>
      <dgm:spPr/>
    </dgm:pt>
    <dgm:pt modelId="{34EBB4DE-C9DC-4F39-B98E-58B53157A058}" type="pres">
      <dgm:prSet presAssocID="{2F071EE7-9B07-4848-A18F-19A854BC09FF}" presName="composite" presStyleCnt="0"/>
      <dgm:spPr/>
    </dgm:pt>
    <dgm:pt modelId="{2A344AD9-D986-44D3-9202-29313F59F472}" type="pres">
      <dgm:prSet presAssocID="{2F071EE7-9B07-4848-A18F-19A854BC09FF}" presName="background" presStyleLbl="node0" presStyleIdx="2" presStyleCnt="3"/>
      <dgm:spPr/>
    </dgm:pt>
    <dgm:pt modelId="{C66BAB66-3D44-46BD-BD93-A22D09323E95}" type="pres">
      <dgm:prSet presAssocID="{2F071EE7-9B07-4848-A18F-19A854BC09FF}" presName="text" presStyleLbl="fgAcc0" presStyleIdx="2" presStyleCnt="3">
        <dgm:presLayoutVars>
          <dgm:chPref val="3"/>
        </dgm:presLayoutVars>
      </dgm:prSet>
      <dgm:spPr/>
    </dgm:pt>
    <dgm:pt modelId="{2751B00B-98D1-4A7F-9689-FDD026D7E6A2}" type="pres">
      <dgm:prSet presAssocID="{2F071EE7-9B07-4848-A18F-19A854BC09FF}" presName="hierChild2" presStyleCnt="0"/>
      <dgm:spPr/>
    </dgm:pt>
  </dgm:ptLst>
  <dgm:cxnLst>
    <dgm:cxn modelId="{035C0930-883B-4F8B-81C1-480D95AEAA48}" srcId="{02B83EAB-3C48-414D-81A0-1821A7BF07DA}" destId="{2F071EE7-9B07-4848-A18F-19A854BC09FF}" srcOrd="2" destOrd="0" parTransId="{FB821897-15CA-46C7-A206-768BFEDD81DC}" sibTransId="{5D8BA145-2DC9-44A9-9C12-8BDE9A25D096}"/>
    <dgm:cxn modelId="{F7CB0F7F-B6E4-442A-9BDD-7A5D7A19155C}" type="presOf" srcId="{2F071EE7-9B07-4848-A18F-19A854BC09FF}" destId="{C66BAB66-3D44-46BD-BD93-A22D09323E95}" srcOrd="0" destOrd="0" presId="urn:microsoft.com/office/officeart/2005/8/layout/hierarchy1"/>
    <dgm:cxn modelId="{858A4E99-63CE-4E6A-BAB7-A2D95FACA2FF}" type="presOf" srcId="{02B83EAB-3C48-414D-81A0-1821A7BF07DA}" destId="{DACFD6B5-D072-436C-A02A-ECF591F71EA9}" srcOrd="0" destOrd="0" presId="urn:microsoft.com/office/officeart/2005/8/layout/hierarchy1"/>
    <dgm:cxn modelId="{C88728B1-F283-48A8-8E06-8E77B0CF3DCF}" type="presOf" srcId="{DADE466B-E567-4BE9-870E-852D8BA33383}" destId="{3DEEF3ED-D180-4BBB-AEF4-44B27EBE0D52}" srcOrd="0" destOrd="0" presId="urn:microsoft.com/office/officeart/2005/8/layout/hierarchy1"/>
    <dgm:cxn modelId="{D304B5B4-4F79-425F-9CC2-5FBB47362688}" srcId="{02B83EAB-3C48-414D-81A0-1821A7BF07DA}" destId="{DADE466B-E567-4BE9-870E-852D8BA33383}" srcOrd="1" destOrd="0" parTransId="{19F3337C-23B7-4F40-9ED4-7B82415A7E01}" sibTransId="{D6BDCEBA-8FB8-4F3E-971B-A7118A117CDC}"/>
    <dgm:cxn modelId="{B1E49ACD-B4A6-4526-9CB1-2673C7516820}" srcId="{02B83EAB-3C48-414D-81A0-1821A7BF07DA}" destId="{3DA9C2AF-7134-4982-ADAE-6F4769A2CE00}" srcOrd="0" destOrd="0" parTransId="{9AE1981E-DB65-4C20-ACC2-D84042894EF8}" sibTransId="{76E36A47-08F6-4C43-A39F-81C43B5BDC94}"/>
    <dgm:cxn modelId="{2D412ECE-F906-4E53-A0CF-EAAFF4380ABF}" type="presOf" srcId="{3DA9C2AF-7134-4982-ADAE-6F4769A2CE00}" destId="{4D95F55F-A953-4EA3-B80C-B226B539CF9C}" srcOrd="0" destOrd="0" presId="urn:microsoft.com/office/officeart/2005/8/layout/hierarchy1"/>
    <dgm:cxn modelId="{697C75EC-FA45-48CE-8836-4E69D2062842}" type="presParOf" srcId="{DACFD6B5-D072-436C-A02A-ECF591F71EA9}" destId="{DE986446-DC0E-4528-90E7-D7590793F432}" srcOrd="0" destOrd="0" presId="urn:microsoft.com/office/officeart/2005/8/layout/hierarchy1"/>
    <dgm:cxn modelId="{398C8298-60A3-4997-96B4-64CED860C5A4}" type="presParOf" srcId="{DE986446-DC0E-4528-90E7-D7590793F432}" destId="{E6099CF4-0816-4A6C-9279-051216FD5FBD}" srcOrd="0" destOrd="0" presId="urn:microsoft.com/office/officeart/2005/8/layout/hierarchy1"/>
    <dgm:cxn modelId="{B1FEA60A-D116-4440-83C9-EB23457BC55A}" type="presParOf" srcId="{E6099CF4-0816-4A6C-9279-051216FD5FBD}" destId="{27807AE6-8336-4D4D-85ED-C01ED5E16A2C}" srcOrd="0" destOrd="0" presId="urn:microsoft.com/office/officeart/2005/8/layout/hierarchy1"/>
    <dgm:cxn modelId="{4FD8DDE3-30F2-4D3E-AB7A-5874A9FA7C59}" type="presParOf" srcId="{E6099CF4-0816-4A6C-9279-051216FD5FBD}" destId="{4D95F55F-A953-4EA3-B80C-B226B539CF9C}" srcOrd="1" destOrd="0" presId="urn:microsoft.com/office/officeart/2005/8/layout/hierarchy1"/>
    <dgm:cxn modelId="{6F93F0DA-0AF6-4BF0-93D2-CC7D1AD9B5CA}" type="presParOf" srcId="{DE986446-DC0E-4528-90E7-D7590793F432}" destId="{6D9E1A8C-5ABD-4829-9B63-AD4C482DA421}" srcOrd="1" destOrd="0" presId="urn:microsoft.com/office/officeart/2005/8/layout/hierarchy1"/>
    <dgm:cxn modelId="{95F6B544-7A11-48D4-81CC-F6DC0816DCBA}" type="presParOf" srcId="{DACFD6B5-D072-436C-A02A-ECF591F71EA9}" destId="{B3F6D0BB-88D1-4560-9E98-BE8EF30B0D22}" srcOrd="1" destOrd="0" presId="urn:microsoft.com/office/officeart/2005/8/layout/hierarchy1"/>
    <dgm:cxn modelId="{2F64AD21-1605-4B01-B212-5C17CD618FFE}" type="presParOf" srcId="{B3F6D0BB-88D1-4560-9E98-BE8EF30B0D22}" destId="{8BF55ECC-3B5B-4026-BFC5-EAFAB4077D84}" srcOrd="0" destOrd="0" presId="urn:microsoft.com/office/officeart/2005/8/layout/hierarchy1"/>
    <dgm:cxn modelId="{DCB52675-9E8C-4A56-AFDB-25DE2B1A30CE}" type="presParOf" srcId="{8BF55ECC-3B5B-4026-BFC5-EAFAB4077D84}" destId="{130F6BA9-0430-4BE3-B97F-070C92A735BF}" srcOrd="0" destOrd="0" presId="urn:microsoft.com/office/officeart/2005/8/layout/hierarchy1"/>
    <dgm:cxn modelId="{5F5F5DF4-041D-4B9E-A352-8A93223CB6C0}" type="presParOf" srcId="{8BF55ECC-3B5B-4026-BFC5-EAFAB4077D84}" destId="{3DEEF3ED-D180-4BBB-AEF4-44B27EBE0D52}" srcOrd="1" destOrd="0" presId="urn:microsoft.com/office/officeart/2005/8/layout/hierarchy1"/>
    <dgm:cxn modelId="{6714ACE7-387E-4D52-BE8F-B1DAA6559213}" type="presParOf" srcId="{B3F6D0BB-88D1-4560-9E98-BE8EF30B0D22}" destId="{67DCF5D3-D558-421F-A52D-216A431C66FA}" srcOrd="1" destOrd="0" presId="urn:microsoft.com/office/officeart/2005/8/layout/hierarchy1"/>
    <dgm:cxn modelId="{09BE4E4A-A32F-4A01-85FE-5950BD9E1FFC}" type="presParOf" srcId="{DACFD6B5-D072-436C-A02A-ECF591F71EA9}" destId="{3677D6AB-3B51-4F10-A1A8-8EA3B3DAE58C}" srcOrd="2" destOrd="0" presId="urn:microsoft.com/office/officeart/2005/8/layout/hierarchy1"/>
    <dgm:cxn modelId="{02C18210-A900-4629-AFA8-61DBD0BE0F1B}" type="presParOf" srcId="{3677D6AB-3B51-4F10-A1A8-8EA3B3DAE58C}" destId="{34EBB4DE-C9DC-4F39-B98E-58B53157A058}" srcOrd="0" destOrd="0" presId="urn:microsoft.com/office/officeart/2005/8/layout/hierarchy1"/>
    <dgm:cxn modelId="{10784677-A67E-483A-AAAD-E5C400171A2F}" type="presParOf" srcId="{34EBB4DE-C9DC-4F39-B98E-58B53157A058}" destId="{2A344AD9-D986-44D3-9202-29313F59F472}" srcOrd="0" destOrd="0" presId="urn:microsoft.com/office/officeart/2005/8/layout/hierarchy1"/>
    <dgm:cxn modelId="{3F20D0B1-915D-4AB8-A525-23D96F09FFF2}" type="presParOf" srcId="{34EBB4DE-C9DC-4F39-B98E-58B53157A058}" destId="{C66BAB66-3D44-46BD-BD93-A22D09323E95}" srcOrd="1" destOrd="0" presId="urn:microsoft.com/office/officeart/2005/8/layout/hierarchy1"/>
    <dgm:cxn modelId="{C13B291C-A60B-487D-A6A1-4F95D0317855}" type="presParOf" srcId="{3677D6AB-3B51-4F10-A1A8-8EA3B3DAE58C}" destId="{2751B00B-98D1-4A7F-9689-FDD026D7E6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473BA-C641-4EF8-A480-9A5FC67C40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3F8EAF-CD54-4239-8249-636D0D05C161}">
      <dgm:prSet/>
      <dgm:spPr/>
      <dgm:t>
        <a:bodyPr/>
        <a:lstStyle/>
        <a:p>
          <a:r>
            <a:rPr lang="nl-NL"/>
            <a:t>Begroting op tijd aanleveren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uiterlijk 2 weken vóór de activiteit!</a:t>
          </a:r>
          <a:endParaRPr lang="en-US"/>
        </a:p>
      </dgm:t>
    </dgm:pt>
    <dgm:pt modelId="{42B829DC-9FDC-444F-A5C1-B6931AC84C7A}" type="parTrans" cxnId="{BC907A2E-0EFF-4B40-AA00-6FC5D575B12A}">
      <dgm:prSet/>
      <dgm:spPr/>
      <dgm:t>
        <a:bodyPr/>
        <a:lstStyle/>
        <a:p>
          <a:endParaRPr lang="en-US"/>
        </a:p>
      </dgm:t>
    </dgm:pt>
    <dgm:pt modelId="{93FA6943-4487-4E12-931C-5CF1050283E9}" type="sibTrans" cxnId="{BC907A2E-0EFF-4B40-AA00-6FC5D575B12A}">
      <dgm:prSet/>
      <dgm:spPr/>
      <dgm:t>
        <a:bodyPr/>
        <a:lstStyle/>
        <a:p>
          <a:endParaRPr lang="en-US"/>
        </a:p>
      </dgm:t>
    </dgm:pt>
    <dgm:pt modelId="{D95B8570-0E48-46A1-B57F-0891A85D1038}">
      <dgm:prSet/>
      <dgm:spPr/>
      <dgm:t>
        <a:bodyPr/>
        <a:lstStyle/>
        <a:p>
          <a:r>
            <a:rPr lang="nl-NL"/>
            <a:t>Realisatie op tijd aanleveren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uiterlijk 2 weken na de activiteit!</a:t>
          </a:r>
          <a:endParaRPr lang="en-US"/>
        </a:p>
      </dgm:t>
    </dgm:pt>
    <dgm:pt modelId="{E48DB40B-19A3-4F5A-B728-964350D5265A}" type="parTrans" cxnId="{B7E0B414-A2D4-4DC0-931E-231FF354F6CB}">
      <dgm:prSet/>
      <dgm:spPr/>
      <dgm:t>
        <a:bodyPr/>
        <a:lstStyle/>
        <a:p>
          <a:endParaRPr lang="en-US"/>
        </a:p>
      </dgm:t>
    </dgm:pt>
    <dgm:pt modelId="{95CAB3B8-A859-4D54-A976-2A133C698D73}" type="sibTrans" cxnId="{B7E0B414-A2D4-4DC0-931E-231FF354F6CB}">
      <dgm:prSet/>
      <dgm:spPr/>
      <dgm:t>
        <a:bodyPr/>
        <a:lstStyle/>
        <a:p>
          <a:endParaRPr lang="en-US"/>
        </a:p>
      </dgm:t>
    </dgm:pt>
    <dgm:pt modelId="{DBB05821-36D7-4097-B637-2D04EEB6966C}">
      <dgm:prSet/>
      <dgm:spPr/>
      <dgm:t>
        <a:bodyPr/>
        <a:lstStyle/>
        <a:p>
          <a:r>
            <a:rPr lang="nl-NL"/>
            <a:t>Goede communicatie</a:t>
          </a:r>
          <a:br>
            <a:rPr lang="nl-NL"/>
          </a:br>
          <a:r>
            <a:rPr lang="nl-NL"/>
            <a:t>Niet alleen met mij als penningmeester!</a:t>
          </a:r>
          <a:br>
            <a:rPr lang="nl-NL"/>
          </a:br>
          <a:r>
            <a:rPr lang="nl-NL"/>
            <a:t>Blijf de communicatie sterk houden met je coördinator!</a:t>
          </a:r>
          <a:endParaRPr lang="en-US"/>
        </a:p>
      </dgm:t>
    </dgm:pt>
    <dgm:pt modelId="{46661E9A-A72F-4B82-B99E-9E3653A55350}" type="parTrans" cxnId="{84DF1731-09A7-45D2-A0DC-B1ACC27820B4}">
      <dgm:prSet/>
      <dgm:spPr/>
      <dgm:t>
        <a:bodyPr/>
        <a:lstStyle/>
        <a:p>
          <a:endParaRPr lang="en-US"/>
        </a:p>
      </dgm:t>
    </dgm:pt>
    <dgm:pt modelId="{63D73C7A-4B67-4897-B900-022FF616C6E8}" type="sibTrans" cxnId="{84DF1731-09A7-45D2-A0DC-B1ACC27820B4}">
      <dgm:prSet/>
      <dgm:spPr/>
      <dgm:t>
        <a:bodyPr/>
        <a:lstStyle/>
        <a:p>
          <a:endParaRPr lang="en-US"/>
        </a:p>
      </dgm:t>
    </dgm:pt>
    <dgm:pt modelId="{42FC0D91-018A-4515-8BF5-19A57481BF98}">
      <dgm:prSet/>
      <dgm:spPr/>
      <dgm:t>
        <a:bodyPr/>
        <a:lstStyle/>
        <a:p>
          <a:r>
            <a:rPr lang="nl-NL"/>
            <a:t>Verantwoordelijkheid voor de financiën van de commissie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soms is het financieel niet mogelijk, dan: </a:t>
          </a:r>
          <a:r>
            <a:rPr lang="nl-NL" b="1"/>
            <a:t>NEE = NEE!</a:t>
          </a:r>
          <a:endParaRPr lang="en-US"/>
        </a:p>
      </dgm:t>
    </dgm:pt>
    <dgm:pt modelId="{2C3AD479-78DE-48BB-BFA1-E727655A3368}" type="parTrans" cxnId="{12C3E546-F4B9-461E-BD02-FD5A0B0400FC}">
      <dgm:prSet/>
      <dgm:spPr/>
      <dgm:t>
        <a:bodyPr/>
        <a:lstStyle/>
        <a:p>
          <a:endParaRPr lang="en-US"/>
        </a:p>
      </dgm:t>
    </dgm:pt>
    <dgm:pt modelId="{9BE1CD55-E649-4D47-B334-6DB27724A9A9}" type="sibTrans" cxnId="{12C3E546-F4B9-461E-BD02-FD5A0B0400FC}">
      <dgm:prSet/>
      <dgm:spPr/>
      <dgm:t>
        <a:bodyPr/>
        <a:lstStyle/>
        <a:p>
          <a:endParaRPr lang="en-US"/>
        </a:p>
      </dgm:t>
    </dgm:pt>
    <dgm:pt modelId="{7E630AF8-FE23-455A-BEA5-C1B76A5C266D}" type="pres">
      <dgm:prSet presAssocID="{905473BA-C641-4EF8-A480-9A5FC67C409B}" presName="root" presStyleCnt="0">
        <dgm:presLayoutVars>
          <dgm:dir/>
          <dgm:resizeHandles val="exact"/>
        </dgm:presLayoutVars>
      </dgm:prSet>
      <dgm:spPr/>
    </dgm:pt>
    <dgm:pt modelId="{A933CCBD-A8EE-4730-99FD-51D3FFD39A46}" type="pres">
      <dgm:prSet presAssocID="{0A3F8EAF-CD54-4239-8249-636D0D05C161}" presName="compNode" presStyleCnt="0"/>
      <dgm:spPr/>
    </dgm:pt>
    <dgm:pt modelId="{40768963-A4A1-4893-9290-7FBA77789B67}" type="pres">
      <dgm:prSet presAssocID="{0A3F8EAF-CD54-4239-8249-636D0D05C161}" presName="bgRect" presStyleLbl="bgShp" presStyleIdx="0" presStyleCnt="4"/>
      <dgm:spPr/>
    </dgm:pt>
    <dgm:pt modelId="{1D9E3BB5-EE2F-43BC-BF52-A46B48E8801C}" type="pres">
      <dgm:prSet presAssocID="{0A3F8EAF-CD54-4239-8249-636D0D05C1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84874C6-4726-42C3-9F8A-5AE59E7E51B6}" type="pres">
      <dgm:prSet presAssocID="{0A3F8EAF-CD54-4239-8249-636D0D05C161}" presName="spaceRect" presStyleCnt="0"/>
      <dgm:spPr/>
    </dgm:pt>
    <dgm:pt modelId="{488DCC10-D33C-475B-A17C-0DA543A6E3F5}" type="pres">
      <dgm:prSet presAssocID="{0A3F8EAF-CD54-4239-8249-636D0D05C161}" presName="parTx" presStyleLbl="revTx" presStyleIdx="0" presStyleCnt="4">
        <dgm:presLayoutVars>
          <dgm:chMax val="0"/>
          <dgm:chPref val="0"/>
        </dgm:presLayoutVars>
      </dgm:prSet>
      <dgm:spPr/>
    </dgm:pt>
    <dgm:pt modelId="{B6F66131-D1F2-4B32-9FD0-C5EB82237CAC}" type="pres">
      <dgm:prSet presAssocID="{93FA6943-4487-4E12-931C-5CF1050283E9}" presName="sibTrans" presStyleCnt="0"/>
      <dgm:spPr/>
    </dgm:pt>
    <dgm:pt modelId="{846E0A30-6FCB-4D5C-A7E0-7375A5BE681A}" type="pres">
      <dgm:prSet presAssocID="{D95B8570-0E48-46A1-B57F-0891A85D1038}" presName="compNode" presStyleCnt="0"/>
      <dgm:spPr/>
    </dgm:pt>
    <dgm:pt modelId="{FB65F705-F740-432B-B9B1-C93CF1D2F748}" type="pres">
      <dgm:prSet presAssocID="{D95B8570-0E48-46A1-B57F-0891A85D1038}" presName="bgRect" presStyleLbl="bgShp" presStyleIdx="1" presStyleCnt="4"/>
      <dgm:spPr/>
    </dgm:pt>
    <dgm:pt modelId="{0F48D469-7C25-4996-99D4-6E89956EA130}" type="pres">
      <dgm:prSet presAssocID="{D95B8570-0E48-46A1-B57F-0891A85D10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CDFDA2A9-7A51-40EF-8394-2BE892DC048A}" type="pres">
      <dgm:prSet presAssocID="{D95B8570-0E48-46A1-B57F-0891A85D1038}" presName="spaceRect" presStyleCnt="0"/>
      <dgm:spPr/>
    </dgm:pt>
    <dgm:pt modelId="{BFC89595-A13B-4653-9A59-91F4AECC299D}" type="pres">
      <dgm:prSet presAssocID="{D95B8570-0E48-46A1-B57F-0891A85D1038}" presName="parTx" presStyleLbl="revTx" presStyleIdx="1" presStyleCnt="4">
        <dgm:presLayoutVars>
          <dgm:chMax val="0"/>
          <dgm:chPref val="0"/>
        </dgm:presLayoutVars>
      </dgm:prSet>
      <dgm:spPr/>
    </dgm:pt>
    <dgm:pt modelId="{284BEF40-DD2B-4D62-881C-E205D49C4732}" type="pres">
      <dgm:prSet presAssocID="{95CAB3B8-A859-4D54-A976-2A133C698D73}" presName="sibTrans" presStyleCnt="0"/>
      <dgm:spPr/>
    </dgm:pt>
    <dgm:pt modelId="{52D73938-3C98-4514-B322-3FEE0B7EC806}" type="pres">
      <dgm:prSet presAssocID="{DBB05821-36D7-4097-B637-2D04EEB6966C}" presName="compNode" presStyleCnt="0"/>
      <dgm:spPr/>
    </dgm:pt>
    <dgm:pt modelId="{633B9B4E-3AAA-4D2A-A89C-4AAE178F6C3D}" type="pres">
      <dgm:prSet presAssocID="{DBB05821-36D7-4097-B637-2D04EEB6966C}" presName="bgRect" presStyleLbl="bgShp" presStyleIdx="2" presStyleCnt="4"/>
      <dgm:spPr/>
    </dgm:pt>
    <dgm:pt modelId="{81A7FE10-F7DA-438A-BB19-4C2E2D2B1A5A}" type="pres">
      <dgm:prSet presAssocID="{DBB05821-36D7-4097-B637-2D04EEB69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C0C13DEA-E26B-4875-AC69-BA6F806AD797}" type="pres">
      <dgm:prSet presAssocID="{DBB05821-36D7-4097-B637-2D04EEB6966C}" presName="spaceRect" presStyleCnt="0"/>
      <dgm:spPr/>
    </dgm:pt>
    <dgm:pt modelId="{0C98B934-A957-42D7-BF7A-3FEF22DFF128}" type="pres">
      <dgm:prSet presAssocID="{DBB05821-36D7-4097-B637-2D04EEB6966C}" presName="parTx" presStyleLbl="revTx" presStyleIdx="2" presStyleCnt="4">
        <dgm:presLayoutVars>
          <dgm:chMax val="0"/>
          <dgm:chPref val="0"/>
        </dgm:presLayoutVars>
      </dgm:prSet>
      <dgm:spPr/>
    </dgm:pt>
    <dgm:pt modelId="{5F1B1883-C683-45CF-A78E-D7323E3BD205}" type="pres">
      <dgm:prSet presAssocID="{63D73C7A-4B67-4897-B900-022FF616C6E8}" presName="sibTrans" presStyleCnt="0"/>
      <dgm:spPr/>
    </dgm:pt>
    <dgm:pt modelId="{1946C869-A40D-4974-8FDB-935609964A5B}" type="pres">
      <dgm:prSet presAssocID="{42FC0D91-018A-4515-8BF5-19A57481BF98}" presName="compNode" presStyleCnt="0"/>
      <dgm:spPr/>
    </dgm:pt>
    <dgm:pt modelId="{89343443-FC64-413E-810E-49AC165FEF49}" type="pres">
      <dgm:prSet presAssocID="{42FC0D91-018A-4515-8BF5-19A57481BF98}" presName="bgRect" presStyleLbl="bgShp" presStyleIdx="3" presStyleCnt="4"/>
      <dgm:spPr/>
    </dgm:pt>
    <dgm:pt modelId="{BEEE8E6D-075A-403A-9C14-6DA1B4E6BECC}" type="pres">
      <dgm:prSet presAssocID="{42FC0D91-018A-4515-8BF5-19A57481BF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D1DFB9E-F82D-4021-8AF2-0EC10A107883}" type="pres">
      <dgm:prSet presAssocID="{42FC0D91-018A-4515-8BF5-19A57481BF98}" presName="spaceRect" presStyleCnt="0"/>
      <dgm:spPr/>
    </dgm:pt>
    <dgm:pt modelId="{113F078B-01BD-4DB2-8EFE-320DDCDCE503}" type="pres">
      <dgm:prSet presAssocID="{42FC0D91-018A-4515-8BF5-19A57481BF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E0B414-A2D4-4DC0-931E-231FF354F6CB}" srcId="{905473BA-C641-4EF8-A480-9A5FC67C409B}" destId="{D95B8570-0E48-46A1-B57F-0891A85D1038}" srcOrd="1" destOrd="0" parTransId="{E48DB40B-19A3-4F5A-B728-964350D5265A}" sibTransId="{95CAB3B8-A859-4D54-A976-2A133C698D73}"/>
    <dgm:cxn modelId="{BC907A2E-0EFF-4B40-AA00-6FC5D575B12A}" srcId="{905473BA-C641-4EF8-A480-9A5FC67C409B}" destId="{0A3F8EAF-CD54-4239-8249-636D0D05C161}" srcOrd="0" destOrd="0" parTransId="{42B829DC-9FDC-444F-A5C1-B6931AC84C7A}" sibTransId="{93FA6943-4487-4E12-931C-5CF1050283E9}"/>
    <dgm:cxn modelId="{84DF1731-09A7-45D2-A0DC-B1ACC27820B4}" srcId="{905473BA-C641-4EF8-A480-9A5FC67C409B}" destId="{DBB05821-36D7-4097-B637-2D04EEB6966C}" srcOrd="2" destOrd="0" parTransId="{46661E9A-A72F-4B82-B99E-9E3653A55350}" sibTransId="{63D73C7A-4B67-4897-B900-022FF616C6E8}"/>
    <dgm:cxn modelId="{12C3E546-F4B9-461E-BD02-FD5A0B0400FC}" srcId="{905473BA-C641-4EF8-A480-9A5FC67C409B}" destId="{42FC0D91-018A-4515-8BF5-19A57481BF98}" srcOrd="3" destOrd="0" parTransId="{2C3AD479-78DE-48BB-BFA1-E727655A3368}" sibTransId="{9BE1CD55-E649-4D47-B334-6DB27724A9A9}"/>
    <dgm:cxn modelId="{2581116C-0640-493B-8021-48C481F7F532}" type="presOf" srcId="{0A3F8EAF-CD54-4239-8249-636D0D05C161}" destId="{488DCC10-D33C-475B-A17C-0DA543A6E3F5}" srcOrd="0" destOrd="0" presId="urn:microsoft.com/office/officeart/2018/2/layout/IconVerticalSolidList"/>
    <dgm:cxn modelId="{15D55688-05E8-4EB7-B853-53570A1FB15E}" type="presOf" srcId="{42FC0D91-018A-4515-8BF5-19A57481BF98}" destId="{113F078B-01BD-4DB2-8EFE-320DDCDCE503}" srcOrd="0" destOrd="0" presId="urn:microsoft.com/office/officeart/2018/2/layout/IconVerticalSolidList"/>
    <dgm:cxn modelId="{94C7578D-3069-4BCB-B038-2338D9CC0482}" type="presOf" srcId="{D95B8570-0E48-46A1-B57F-0891A85D1038}" destId="{BFC89595-A13B-4653-9A59-91F4AECC299D}" srcOrd="0" destOrd="0" presId="urn:microsoft.com/office/officeart/2018/2/layout/IconVerticalSolidList"/>
    <dgm:cxn modelId="{90CC18B6-118B-45F6-963F-E53DBA48AE86}" type="presOf" srcId="{DBB05821-36D7-4097-B637-2D04EEB6966C}" destId="{0C98B934-A957-42D7-BF7A-3FEF22DFF128}" srcOrd="0" destOrd="0" presId="urn:microsoft.com/office/officeart/2018/2/layout/IconVerticalSolidList"/>
    <dgm:cxn modelId="{F0E7A3C2-96B5-40DF-A37D-C00C7A21602E}" type="presOf" srcId="{905473BA-C641-4EF8-A480-9A5FC67C409B}" destId="{7E630AF8-FE23-455A-BEA5-C1B76A5C266D}" srcOrd="0" destOrd="0" presId="urn:microsoft.com/office/officeart/2018/2/layout/IconVerticalSolidList"/>
    <dgm:cxn modelId="{655DE2F9-66F3-4823-8474-E713857B0439}" type="presParOf" srcId="{7E630AF8-FE23-455A-BEA5-C1B76A5C266D}" destId="{A933CCBD-A8EE-4730-99FD-51D3FFD39A46}" srcOrd="0" destOrd="0" presId="urn:microsoft.com/office/officeart/2018/2/layout/IconVerticalSolidList"/>
    <dgm:cxn modelId="{5097366E-0FBE-4532-8058-390FB5D7A38E}" type="presParOf" srcId="{A933CCBD-A8EE-4730-99FD-51D3FFD39A46}" destId="{40768963-A4A1-4893-9290-7FBA77789B67}" srcOrd="0" destOrd="0" presId="urn:microsoft.com/office/officeart/2018/2/layout/IconVerticalSolidList"/>
    <dgm:cxn modelId="{EAED96A8-B7B7-4880-A9B9-7D3575A4DC5F}" type="presParOf" srcId="{A933CCBD-A8EE-4730-99FD-51D3FFD39A46}" destId="{1D9E3BB5-EE2F-43BC-BF52-A46B48E8801C}" srcOrd="1" destOrd="0" presId="urn:microsoft.com/office/officeart/2018/2/layout/IconVerticalSolidList"/>
    <dgm:cxn modelId="{DB8E64A7-B9D7-481A-9F0F-8112EE653987}" type="presParOf" srcId="{A933CCBD-A8EE-4730-99FD-51D3FFD39A46}" destId="{E84874C6-4726-42C3-9F8A-5AE59E7E51B6}" srcOrd="2" destOrd="0" presId="urn:microsoft.com/office/officeart/2018/2/layout/IconVerticalSolidList"/>
    <dgm:cxn modelId="{49FC0C3A-4F13-4892-9BA5-F1CB8C75142B}" type="presParOf" srcId="{A933CCBD-A8EE-4730-99FD-51D3FFD39A46}" destId="{488DCC10-D33C-475B-A17C-0DA543A6E3F5}" srcOrd="3" destOrd="0" presId="urn:microsoft.com/office/officeart/2018/2/layout/IconVerticalSolidList"/>
    <dgm:cxn modelId="{AECF697E-B493-4ABA-9366-A01FB2BC2537}" type="presParOf" srcId="{7E630AF8-FE23-455A-BEA5-C1B76A5C266D}" destId="{B6F66131-D1F2-4B32-9FD0-C5EB82237CAC}" srcOrd="1" destOrd="0" presId="urn:microsoft.com/office/officeart/2018/2/layout/IconVerticalSolidList"/>
    <dgm:cxn modelId="{32A2E0CA-F9DC-4477-875E-23297C951A71}" type="presParOf" srcId="{7E630AF8-FE23-455A-BEA5-C1B76A5C266D}" destId="{846E0A30-6FCB-4D5C-A7E0-7375A5BE681A}" srcOrd="2" destOrd="0" presId="urn:microsoft.com/office/officeart/2018/2/layout/IconVerticalSolidList"/>
    <dgm:cxn modelId="{437FA072-19F0-4A7C-B843-5B9D463C4C96}" type="presParOf" srcId="{846E0A30-6FCB-4D5C-A7E0-7375A5BE681A}" destId="{FB65F705-F740-432B-B9B1-C93CF1D2F748}" srcOrd="0" destOrd="0" presId="urn:microsoft.com/office/officeart/2018/2/layout/IconVerticalSolidList"/>
    <dgm:cxn modelId="{A7ED60F2-1044-4EBF-87FE-12F2D031908B}" type="presParOf" srcId="{846E0A30-6FCB-4D5C-A7E0-7375A5BE681A}" destId="{0F48D469-7C25-4996-99D4-6E89956EA130}" srcOrd="1" destOrd="0" presId="urn:microsoft.com/office/officeart/2018/2/layout/IconVerticalSolidList"/>
    <dgm:cxn modelId="{ED5500BF-7E62-407F-948F-E20469408DCB}" type="presParOf" srcId="{846E0A30-6FCB-4D5C-A7E0-7375A5BE681A}" destId="{CDFDA2A9-7A51-40EF-8394-2BE892DC048A}" srcOrd="2" destOrd="0" presId="urn:microsoft.com/office/officeart/2018/2/layout/IconVerticalSolidList"/>
    <dgm:cxn modelId="{F57892A6-FE06-4A92-A6BB-59E25E08500E}" type="presParOf" srcId="{846E0A30-6FCB-4D5C-A7E0-7375A5BE681A}" destId="{BFC89595-A13B-4653-9A59-91F4AECC299D}" srcOrd="3" destOrd="0" presId="urn:microsoft.com/office/officeart/2018/2/layout/IconVerticalSolidList"/>
    <dgm:cxn modelId="{7779E555-D773-4243-A6AF-705FAFEFF51A}" type="presParOf" srcId="{7E630AF8-FE23-455A-BEA5-C1B76A5C266D}" destId="{284BEF40-DD2B-4D62-881C-E205D49C4732}" srcOrd="3" destOrd="0" presId="urn:microsoft.com/office/officeart/2018/2/layout/IconVerticalSolidList"/>
    <dgm:cxn modelId="{4B1760B1-737D-4EAB-9897-E4147392B8E8}" type="presParOf" srcId="{7E630AF8-FE23-455A-BEA5-C1B76A5C266D}" destId="{52D73938-3C98-4514-B322-3FEE0B7EC806}" srcOrd="4" destOrd="0" presId="urn:microsoft.com/office/officeart/2018/2/layout/IconVerticalSolidList"/>
    <dgm:cxn modelId="{913BDEDA-E5A1-4147-8485-281EE2B1DF58}" type="presParOf" srcId="{52D73938-3C98-4514-B322-3FEE0B7EC806}" destId="{633B9B4E-3AAA-4D2A-A89C-4AAE178F6C3D}" srcOrd="0" destOrd="0" presId="urn:microsoft.com/office/officeart/2018/2/layout/IconVerticalSolidList"/>
    <dgm:cxn modelId="{B634452E-CF02-400B-959D-6E346A035900}" type="presParOf" srcId="{52D73938-3C98-4514-B322-3FEE0B7EC806}" destId="{81A7FE10-F7DA-438A-BB19-4C2E2D2B1A5A}" srcOrd="1" destOrd="0" presId="urn:microsoft.com/office/officeart/2018/2/layout/IconVerticalSolidList"/>
    <dgm:cxn modelId="{A8F1D7C0-DC3C-432B-B7DA-DFE8AE367521}" type="presParOf" srcId="{52D73938-3C98-4514-B322-3FEE0B7EC806}" destId="{C0C13DEA-E26B-4875-AC69-BA6F806AD797}" srcOrd="2" destOrd="0" presId="urn:microsoft.com/office/officeart/2018/2/layout/IconVerticalSolidList"/>
    <dgm:cxn modelId="{6FD743D3-FC84-45CE-89F5-FB30AB30D544}" type="presParOf" srcId="{52D73938-3C98-4514-B322-3FEE0B7EC806}" destId="{0C98B934-A957-42D7-BF7A-3FEF22DFF128}" srcOrd="3" destOrd="0" presId="urn:microsoft.com/office/officeart/2018/2/layout/IconVerticalSolidList"/>
    <dgm:cxn modelId="{7BF1BC45-92DD-471D-B811-569947BAEE95}" type="presParOf" srcId="{7E630AF8-FE23-455A-BEA5-C1B76A5C266D}" destId="{5F1B1883-C683-45CF-A78E-D7323E3BD205}" srcOrd="5" destOrd="0" presId="urn:microsoft.com/office/officeart/2018/2/layout/IconVerticalSolidList"/>
    <dgm:cxn modelId="{CE86C161-B9C8-437A-989E-E65EAF487FF5}" type="presParOf" srcId="{7E630AF8-FE23-455A-BEA5-C1B76A5C266D}" destId="{1946C869-A40D-4974-8FDB-935609964A5B}" srcOrd="6" destOrd="0" presId="urn:microsoft.com/office/officeart/2018/2/layout/IconVerticalSolidList"/>
    <dgm:cxn modelId="{0189E5EF-EED8-4182-80D7-BCDCEB06E587}" type="presParOf" srcId="{1946C869-A40D-4974-8FDB-935609964A5B}" destId="{89343443-FC64-413E-810E-49AC165FEF49}" srcOrd="0" destOrd="0" presId="urn:microsoft.com/office/officeart/2018/2/layout/IconVerticalSolidList"/>
    <dgm:cxn modelId="{0258EB34-836E-4BAC-94BA-A7616E36D4C1}" type="presParOf" srcId="{1946C869-A40D-4974-8FDB-935609964A5B}" destId="{BEEE8E6D-075A-403A-9C14-6DA1B4E6BECC}" srcOrd="1" destOrd="0" presId="urn:microsoft.com/office/officeart/2018/2/layout/IconVerticalSolidList"/>
    <dgm:cxn modelId="{F89474EB-8D94-48C4-AD68-FE3C7378E51A}" type="presParOf" srcId="{1946C869-A40D-4974-8FDB-935609964A5B}" destId="{FD1DFB9E-F82D-4021-8AF2-0EC10A107883}" srcOrd="2" destOrd="0" presId="urn:microsoft.com/office/officeart/2018/2/layout/IconVerticalSolidList"/>
    <dgm:cxn modelId="{522B04F2-ECEA-4D20-8DAF-B680BA8F4E26}" type="presParOf" srcId="{1946C869-A40D-4974-8FDB-935609964A5B}" destId="{113F078B-01BD-4DB2-8EFE-320DDCDCE5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6A221-05BC-45C2-98DA-619FB58AC9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77E6E1-1843-40B3-A45F-2D16AF173797}">
      <dgm:prSet/>
      <dgm:spPr/>
      <dgm:t>
        <a:bodyPr/>
        <a:lstStyle/>
        <a:p>
          <a:r>
            <a:rPr lang="nl-NL"/>
            <a:t>Wat verwachten jullie van mij?</a:t>
          </a:r>
          <a:endParaRPr lang="en-US"/>
        </a:p>
      </dgm:t>
    </dgm:pt>
    <dgm:pt modelId="{9D721CAC-0ED4-46B6-ADA5-1F8789E8BBAF}" type="parTrans" cxnId="{03999624-6394-44B6-AFE4-FE302A2E1D4C}">
      <dgm:prSet/>
      <dgm:spPr/>
      <dgm:t>
        <a:bodyPr/>
        <a:lstStyle/>
        <a:p>
          <a:endParaRPr lang="en-US"/>
        </a:p>
      </dgm:t>
    </dgm:pt>
    <dgm:pt modelId="{D9988959-C3D1-495E-B55F-82386E06C765}" type="sibTrans" cxnId="{03999624-6394-44B6-AFE4-FE302A2E1D4C}">
      <dgm:prSet/>
      <dgm:spPr/>
      <dgm:t>
        <a:bodyPr/>
        <a:lstStyle/>
        <a:p>
          <a:endParaRPr lang="en-US"/>
        </a:p>
      </dgm:t>
    </dgm:pt>
    <dgm:pt modelId="{854D8C8D-7BC9-4C2E-AA4C-C203D1921ECC}">
      <dgm:prSet/>
      <dgm:spPr/>
      <dgm:t>
        <a:bodyPr/>
        <a:lstStyle/>
        <a:p>
          <a:r>
            <a:rPr lang="nl-NL"/>
            <a:t>Wat willen jullie van mij?</a:t>
          </a:r>
          <a:endParaRPr lang="en-US"/>
        </a:p>
      </dgm:t>
    </dgm:pt>
    <dgm:pt modelId="{B243278C-F6F8-438A-8870-A6887B69A4A9}" type="parTrans" cxnId="{C4362203-82D8-48C2-A25D-CF670962E4E6}">
      <dgm:prSet/>
      <dgm:spPr/>
      <dgm:t>
        <a:bodyPr/>
        <a:lstStyle/>
        <a:p>
          <a:endParaRPr lang="en-US"/>
        </a:p>
      </dgm:t>
    </dgm:pt>
    <dgm:pt modelId="{49E237A2-72E0-43FF-A740-EDB6848C3F57}" type="sibTrans" cxnId="{C4362203-82D8-48C2-A25D-CF670962E4E6}">
      <dgm:prSet/>
      <dgm:spPr/>
      <dgm:t>
        <a:bodyPr/>
        <a:lstStyle/>
        <a:p>
          <a:endParaRPr lang="en-US"/>
        </a:p>
      </dgm:t>
    </dgm:pt>
    <dgm:pt modelId="{224CA3F3-58A5-4BF8-ADB3-85866CF946C6}" type="pres">
      <dgm:prSet presAssocID="{1FA6A221-05BC-45C2-98DA-619FB58AC9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3B0761-3FEF-4582-9629-99FF07ADE7D8}" type="pres">
      <dgm:prSet presAssocID="{2177E6E1-1843-40B3-A45F-2D16AF173797}" presName="hierRoot1" presStyleCnt="0"/>
      <dgm:spPr/>
    </dgm:pt>
    <dgm:pt modelId="{3866C797-3D9F-4BFC-9B9A-88F3039A271B}" type="pres">
      <dgm:prSet presAssocID="{2177E6E1-1843-40B3-A45F-2D16AF173797}" presName="composite" presStyleCnt="0"/>
      <dgm:spPr/>
    </dgm:pt>
    <dgm:pt modelId="{97AD8831-B3CE-4A19-984C-951FB4317BB3}" type="pres">
      <dgm:prSet presAssocID="{2177E6E1-1843-40B3-A45F-2D16AF173797}" presName="background" presStyleLbl="node0" presStyleIdx="0" presStyleCnt="2"/>
      <dgm:spPr/>
    </dgm:pt>
    <dgm:pt modelId="{D121037A-B804-41E7-8A60-B812F210E912}" type="pres">
      <dgm:prSet presAssocID="{2177E6E1-1843-40B3-A45F-2D16AF173797}" presName="text" presStyleLbl="fgAcc0" presStyleIdx="0" presStyleCnt="2" custLinFactNeighborX="-412" custLinFactNeighborY="70">
        <dgm:presLayoutVars>
          <dgm:chPref val="3"/>
        </dgm:presLayoutVars>
      </dgm:prSet>
      <dgm:spPr/>
    </dgm:pt>
    <dgm:pt modelId="{EDDA17F3-8DE2-4554-8C67-174DC92821DA}" type="pres">
      <dgm:prSet presAssocID="{2177E6E1-1843-40B3-A45F-2D16AF173797}" presName="hierChild2" presStyleCnt="0"/>
      <dgm:spPr/>
    </dgm:pt>
    <dgm:pt modelId="{662AA973-C890-4853-A2C7-CA65718D3737}" type="pres">
      <dgm:prSet presAssocID="{854D8C8D-7BC9-4C2E-AA4C-C203D1921ECC}" presName="hierRoot1" presStyleCnt="0"/>
      <dgm:spPr/>
    </dgm:pt>
    <dgm:pt modelId="{701999D0-F6DF-490D-9F83-8F30453E39F7}" type="pres">
      <dgm:prSet presAssocID="{854D8C8D-7BC9-4C2E-AA4C-C203D1921ECC}" presName="composite" presStyleCnt="0"/>
      <dgm:spPr/>
    </dgm:pt>
    <dgm:pt modelId="{FD1DB555-F6D5-4489-B484-038735AF7660}" type="pres">
      <dgm:prSet presAssocID="{854D8C8D-7BC9-4C2E-AA4C-C203D1921ECC}" presName="background" presStyleLbl="node0" presStyleIdx="1" presStyleCnt="2"/>
      <dgm:spPr/>
    </dgm:pt>
    <dgm:pt modelId="{7D901E0F-BA85-4D79-B79E-6C6514185AD4}" type="pres">
      <dgm:prSet presAssocID="{854D8C8D-7BC9-4C2E-AA4C-C203D1921ECC}" presName="text" presStyleLbl="fgAcc0" presStyleIdx="1" presStyleCnt="2">
        <dgm:presLayoutVars>
          <dgm:chPref val="3"/>
        </dgm:presLayoutVars>
      </dgm:prSet>
      <dgm:spPr/>
    </dgm:pt>
    <dgm:pt modelId="{8EAE8B86-6941-4810-A2E2-45EC57D71621}" type="pres">
      <dgm:prSet presAssocID="{854D8C8D-7BC9-4C2E-AA4C-C203D1921ECC}" presName="hierChild2" presStyleCnt="0"/>
      <dgm:spPr/>
    </dgm:pt>
  </dgm:ptLst>
  <dgm:cxnLst>
    <dgm:cxn modelId="{C4362203-82D8-48C2-A25D-CF670962E4E6}" srcId="{1FA6A221-05BC-45C2-98DA-619FB58AC933}" destId="{854D8C8D-7BC9-4C2E-AA4C-C203D1921ECC}" srcOrd="1" destOrd="0" parTransId="{B243278C-F6F8-438A-8870-A6887B69A4A9}" sibTransId="{49E237A2-72E0-43FF-A740-EDB6848C3F57}"/>
    <dgm:cxn modelId="{19A7F320-A0FC-49B2-9360-1781727EC932}" type="presOf" srcId="{2177E6E1-1843-40B3-A45F-2D16AF173797}" destId="{D121037A-B804-41E7-8A60-B812F210E912}" srcOrd="0" destOrd="0" presId="urn:microsoft.com/office/officeart/2005/8/layout/hierarchy1"/>
    <dgm:cxn modelId="{03999624-6394-44B6-AFE4-FE302A2E1D4C}" srcId="{1FA6A221-05BC-45C2-98DA-619FB58AC933}" destId="{2177E6E1-1843-40B3-A45F-2D16AF173797}" srcOrd="0" destOrd="0" parTransId="{9D721CAC-0ED4-46B6-ADA5-1F8789E8BBAF}" sibTransId="{D9988959-C3D1-495E-B55F-82386E06C765}"/>
    <dgm:cxn modelId="{71369F78-878F-4375-9855-3A212B9A5977}" type="presOf" srcId="{854D8C8D-7BC9-4C2E-AA4C-C203D1921ECC}" destId="{7D901E0F-BA85-4D79-B79E-6C6514185AD4}" srcOrd="0" destOrd="0" presId="urn:microsoft.com/office/officeart/2005/8/layout/hierarchy1"/>
    <dgm:cxn modelId="{00352D59-51C4-4360-9330-9A07936A42C0}" type="presOf" srcId="{1FA6A221-05BC-45C2-98DA-619FB58AC933}" destId="{224CA3F3-58A5-4BF8-ADB3-85866CF946C6}" srcOrd="0" destOrd="0" presId="urn:microsoft.com/office/officeart/2005/8/layout/hierarchy1"/>
    <dgm:cxn modelId="{AF00955F-5B99-491D-8B62-BF6BFE88CA21}" type="presParOf" srcId="{224CA3F3-58A5-4BF8-ADB3-85866CF946C6}" destId="{A73B0761-3FEF-4582-9629-99FF07ADE7D8}" srcOrd="0" destOrd="0" presId="urn:microsoft.com/office/officeart/2005/8/layout/hierarchy1"/>
    <dgm:cxn modelId="{DC384E60-2F9E-4914-8FF4-707D5AC23E2E}" type="presParOf" srcId="{A73B0761-3FEF-4582-9629-99FF07ADE7D8}" destId="{3866C797-3D9F-4BFC-9B9A-88F3039A271B}" srcOrd="0" destOrd="0" presId="urn:microsoft.com/office/officeart/2005/8/layout/hierarchy1"/>
    <dgm:cxn modelId="{399B33DE-4006-4740-9419-15572E08793A}" type="presParOf" srcId="{3866C797-3D9F-4BFC-9B9A-88F3039A271B}" destId="{97AD8831-B3CE-4A19-984C-951FB4317BB3}" srcOrd="0" destOrd="0" presId="urn:microsoft.com/office/officeart/2005/8/layout/hierarchy1"/>
    <dgm:cxn modelId="{17B4A1CD-9EFE-4C6B-8275-5BF961C7650A}" type="presParOf" srcId="{3866C797-3D9F-4BFC-9B9A-88F3039A271B}" destId="{D121037A-B804-41E7-8A60-B812F210E912}" srcOrd="1" destOrd="0" presId="urn:microsoft.com/office/officeart/2005/8/layout/hierarchy1"/>
    <dgm:cxn modelId="{DA89B9A2-3EA4-465D-BBDE-53FA39867986}" type="presParOf" srcId="{A73B0761-3FEF-4582-9629-99FF07ADE7D8}" destId="{EDDA17F3-8DE2-4554-8C67-174DC92821DA}" srcOrd="1" destOrd="0" presId="urn:microsoft.com/office/officeart/2005/8/layout/hierarchy1"/>
    <dgm:cxn modelId="{E2D07299-C15A-40D4-B98F-DD38812EF3C3}" type="presParOf" srcId="{224CA3F3-58A5-4BF8-ADB3-85866CF946C6}" destId="{662AA973-C890-4853-A2C7-CA65718D3737}" srcOrd="1" destOrd="0" presId="urn:microsoft.com/office/officeart/2005/8/layout/hierarchy1"/>
    <dgm:cxn modelId="{BB881C66-F558-4EBE-807B-1E01C3D93CE6}" type="presParOf" srcId="{662AA973-C890-4853-A2C7-CA65718D3737}" destId="{701999D0-F6DF-490D-9F83-8F30453E39F7}" srcOrd="0" destOrd="0" presId="urn:microsoft.com/office/officeart/2005/8/layout/hierarchy1"/>
    <dgm:cxn modelId="{70F01775-BBEC-4515-AB28-A4072D6F6358}" type="presParOf" srcId="{701999D0-F6DF-490D-9F83-8F30453E39F7}" destId="{FD1DB555-F6D5-4489-B484-038735AF7660}" srcOrd="0" destOrd="0" presId="urn:microsoft.com/office/officeart/2005/8/layout/hierarchy1"/>
    <dgm:cxn modelId="{76E22DA2-52E8-4126-AB2A-FFF4562B14B3}" type="presParOf" srcId="{701999D0-F6DF-490D-9F83-8F30453E39F7}" destId="{7D901E0F-BA85-4D79-B79E-6C6514185AD4}" srcOrd="1" destOrd="0" presId="urn:microsoft.com/office/officeart/2005/8/layout/hierarchy1"/>
    <dgm:cxn modelId="{EE9841D1-D33E-498C-8FDF-0B17DD35617A}" type="presParOf" srcId="{662AA973-C890-4853-A2C7-CA65718D3737}" destId="{8EAE8B86-6941-4810-A2E2-45EC57D716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F0D6CC-F820-4498-8F36-D6C222D8B3B5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27E5C-3630-4B1E-9EEE-203B15DFA147}">
      <dgm:prSet/>
      <dgm:spPr/>
      <dgm:t>
        <a:bodyPr/>
        <a:lstStyle/>
        <a:p>
          <a:r>
            <a:rPr lang="nl-NL"/>
            <a:t>Zijn er op dit moment nog vragen?</a:t>
          </a:r>
          <a:endParaRPr lang="en-US"/>
        </a:p>
      </dgm:t>
    </dgm:pt>
    <dgm:pt modelId="{5BD170A5-94D9-4F52-BBFC-FE6B6C2CF457}" type="parTrans" cxnId="{B8B23EEA-DB01-4112-A72C-F9481BBF059C}">
      <dgm:prSet/>
      <dgm:spPr/>
      <dgm:t>
        <a:bodyPr/>
        <a:lstStyle/>
        <a:p>
          <a:endParaRPr lang="en-US"/>
        </a:p>
      </dgm:t>
    </dgm:pt>
    <dgm:pt modelId="{312198E7-097E-4186-9937-0693975A230A}" type="sibTrans" cxnId="{B8B23EEA-DB01-4112-A72C-F9481BBF059C}">
      <dgm:prSet/>
      <dgm:spPr/>
      <dgm:t>
        <a:bodyPr/>
        <a:lstStyle/>
        <a:p>
          <a:endParaRPr lang="en-US"/>
        </a:p>
      </dgm:t>
    </dgm:pt>
    <dgm:pt modelId="{7FEA5391-FC13-4276-8B05-755C31EFDA85}">
      <dgm:prSet/>
      <dgm:spPr/>
      <dgm:t>
        <a:bodyPr/>
        <a:lstStyle/>
        <a:p>
          <a:r>
            <a:rPr lang="nl-NL" dirty="0"/>
            <a:t>Wees altijd welkom in de kamer (op maandag)!</a:t>
          </a:r>
          <a:endParaRPr lang="en-US" dirty="0"/>
        </a:p>
      </dgm:t>
    </dgm:pt>
    <dgm:pt modelId="{CD4B5468-B720-4590-97F5-119D43F08E3C}" type="parTrans" cxnId="{3AF5A808-7792-478B-9ED7-AE226864DB06}">
      <dgm:prSet/>
      <dgm:spPr/>
      <dgm:t>
        <a:bodyPr/>
        <a:lstStyle/>
        <a:p>
          <a:endParaRPr lang="en-US"/>
        </a:p>
      </dgm:t>
    </dgm:pt>
    <dgm:pt modelId="{E9336DDE-AE54-4658-91CB-8D8537C34BBE}" type="sibTrans" cxnId="{3AF5A808-7792-478B-9ED7-AE226864DB06}">
      <dgm:prSet/>
      <dgm:spPr/>
      <dgm:t>
        <a:bodyPr/>
        <a:lstStyle/>
        <a:p>
          <a:endParaRPr lang="en-US"/>
        </a:p>
      </dgm:t>
    </dgm:pt>
    <dgm:pt modelId="{FB7A68A8-3806-4112-AECE-3F1F05E88A4A}">
      <dgm:prSet/>
      <dgm:spPr/>
      <dgm:t>
        <a:bodyPr/>
        <a:lstStyle/>
        <a:p>
          <a:r>
            <a:rPr lang="nl-NL"/>
            <a:t>Je kan mij altijd appen (privé of in de groep)</a:t>
          </a:r>
          <a:endParaRPr lang="en-US"/>
        </a:p>
      </dgm:t>
    </dgm:pt>
    <dgm:pt modelId="{56CE6314-9908-4FFB-9747-8CEE875065B7}" type="parTrans" cxnId="{D697E2BE-E70C-4D72-B3E4-C0D2D00ADBC1}">
      <dgm:prSet/>
      <dgm:spPr/>
      <dgm:t>
        <a:bodyPr/>
        <a:lstStyle/>
        <a:p>
          <a:endParaRPr lang="en-US"/>
        </a:p>
      </dgm:t>
    </dgm:pt>
    <dgm:pt modelId="{6D3D393D-8856-406C-A34B-7D357E79FDB8}" type="sibTrans" cxnId="{D697E2BE-E70C-4D72-B3E4-C0D2D00ADBC1}">
      <dgm:prSet/>
      <dgm:spPr/>
      <dgm:t>
        <a:bodyPr/>
        <a:lstStyle/>
        <a:p>
          <a:endParaRPr lang="en-US"/>
        </a:p>
      </dgm:t>
    </dgm:pt>
    <dgm:pt modelId="{B319F820-5100-4CDC-8645-2B93723FCD83}">
      <dgm:prSet/>
      <dgm:spPr/>
      <dgm:t>
        <a:bodyPr/>
        <a:lstStyle/>
        <a:p>
          <a:r>
            <a:rPr lang="nl-NL"/>
            <a:t>Nog 1 keer, het komt goed!</a:t>
          </a:r>
          <a:endParaRPr lang="en-US"/>
        </a:p>
      </dgm:t>
    </dgm:pt>
    <dgm:pt modelId="{BC2DD13D-BDFE-4CBB-83A1-6DDE6AFE1C07}" type="parTrans" cxnId="{5A670E23-90C3-4657-993C-C407461F8112}">
      <dgm:prSet/>
      <dgm:spPr/>
      <dgm:t>
        <a:bodyPr/>
        <a:lstStyle/>
        <a:p>
          <a:endParaRPr lang="en-US"/>
        </a:p>
      </dgm:t>
    </dgm:pt>
    <dgm:pt modelId="{E4B4917B-B23E-4D7F-AA68-1663B792F96A}" type="sibTrans" cxnId="{5A670E23-90C3-4657-993C-C407461F8112}">
      <dgm:prSet/>
      <dgm:spPr/>
      <dgm:t>
        <a:bodyPr/>
        <a:lstStyle/>
        <a:p>
          <a:endParaRPr lang="en-US"/>
        </a:p>
      </dgm:t>
    </dgm:pt>
    <dgm:pt modelId="{6518B286-2B53-4E69-B910-D089E8F2AD5B}" type="pres">
      <dgm:prSet presAssocID="{EDF0D6CC-F820-4498-8F36-D6C222D8B3B5}" presName="vert0" presStyleCnt="0">
        <dgm:presLayoutVars>
          <dgm:dir/>
          <dgm:animOne val="branch"/>
          <dgm:animLvl val="lvl"/>
        </dgm:presLayoutVars>
      </dgm:prSet>
      <dgm:spPr/>
    </dgm:pt>
    <dgm:pt modelId="{49F37785-AE84-49E2-B2A6-A1C6211D4F40}" type="pres">
      <dgm:prSet presAssocID="{4EA27E5C-3630-4B1E-9EEE-203B15DFA147}" presName="thickLine" presStyleLbl="alignNode1" presStyleIdx="0" presStyleCnt="4"/>
      <dgm:spPr/>
    </dgm:pt>
    <dgm:pt modelId="{ED7ACA53-E174-4A53-98E2-48DDAD161F11}" type="pres">
      <dgm:prSet presAssocID="{4EA27E5C-3630-4B1E-9EEE-203B15DFA147}" presName="horz1" presStyleCnt="0"/>
      <dgm:spPr/>
    </dgm:pt>
    <dgm:pt modelId="{E09EF523-21E8-43B7-BD19-5B72D3FF8E36}" type="pres">
      <dgm:prSet presAssocID="{4EA27E5C-3630-4B1E-9EEE-203B15DFA147}" presName="tx1" presStyleLbl="revTx" presStyleIdx="0" presStyleCnt="4"/>
      <dgm:spPr/>
    </dgm:pt>
    <dgm:pt modelId="{88BBCE7E-DC5E-4065-BED5-4062001F7E1E}" type="pres">
      <dgm:prSet presAssocID="{4EA27E5C-3630-4B1E-9EEE-203B15DFA147}" presName="vert1" presStyleCnt="0"/>
      <dgm:spPr/>
    </dgm:pt>
    <dgm:pt modelId="{71F2C176-A872-437A-9C63-40DAF9BE85F5}" type="pres">
      <dgm:prSet presAssocID="{7FEA5391-FC13-4276-8B05-755C31EFDA85}" presName="thickLine" presStyleLbl="alignNode1" presStyleIdx="1" presStyleCnt="4"/>
      <dgm:spPr/>
    </dgm:pt>
    <dgm:pt modelId="{13BC3B2B-E69F-493E-B3C3-72E53E8930BD}" type="pres">
      <dgm:prSet presAssocID="{7FEA5391-FC13-4276-8B05-755C31EFDA85}" presName="horz1" presStyleCnt="0"/>
      <dgm:spPr/>
    </dgm:pt>
    <dgm:pt modelId="{58960EC8-B481-4C74-B1F2-61B9D8DCBDB8}" type="pres">
      <dgm:prSet presAssocID="{7FEA5391-FC13-4276-8B05-755C31EFDA85}" presName="tx1" presStyleLbl="revTx" presStyleIdx="1" presStyleCnt="4"/>
      <dgm:spPr/>
    </dgm:pt>
    <dgm:pt modelId="{C0A0F288-FEE5-43CA-A0CC-0D43945EF227}" type="pres">
      <dgm:prSet presAssocID="{7FEA5391-FC13-4276-8B05-755C31EFDA85}" presName="vert1" presStyleCnt="0"/>
      <dgm:spPr/>
    </dgm:pt>
    <dgm:pt modelId="{73B9841E-27F4-49C6-9665-257409698667}" type="pres">
      <dgm:prSet presAssocID="{FB7A68A8-3806-4112-AECE-3F1F05E88A4A}" presName="thickLine" presStyleLbl="alignNode1" presStyleIdx="2" presStyleCnt="4"/>
      <dgm:spPr/>
    </dgm:pt>
    <dgm:pt modelId="{C59AC3BF-4B1F-4E2E-AE37-F7CE46A202B6}" type="pres">
      <dgm:prSet presAssocID="{FB7A68A8-3806-4112-AECE-3F1F05E88A4A}" presName="horz1" presStyleCnt="0"/>
      <dgm:spPr/>
    </dgm:pt>
    <dgm:pt modelId="{5ECE9016-6CAA-492A-9DB4-F641D907F63E}" type="pres">
      <dgm:prSet presAssocID="{FB7A68A8-3806-4112-AECE-3F1F05E88A4A}" presName="tx1" presStyleLbl="revTx" presStyleIdx="2" presStyleCnt="4"/>
      <dgm:spPr/>
    </dgm:pt>
    <dgm:pt modelId="{5A14141B-74AD-45FB-B578-05424F33340E}" type="pres">
      <dgm:prSet presAssocID="{FB7A68A8-3806-4112-AECE-3F1F05E88A4A}" presName="vert1" presStyleCnt="0"/>
      <dgm:spPr/>
    </dgm:pt>
    <dgm:pt modelId="{80830362-695B-4696-BCD3-3A15F142319A}" type="pres">
      <dgm:prSet presAssocID="{B319F820-5100-4CDC-8645-2B93723FCD83}" presName="thickLine" presStyleLbl="alignNode1" presStyleIdx="3" presStyleCnt="4"/>
      <dgm:spPr/>
    </dgm:pt>
    <dgm:pt modelId="{EB4B07C8-E05B-439E-9B5A-3F4A1A81C315}" type="pres">
      <dgm:prSet presAssocID="{B319F820-5100-4CDC-8645-2B93723FCD83}" presName="horz1" presStyleCnt="0"/>
      <dgm:spPr/>
    </dgm:pt>
    <dgm:pt modelId="{0DAF4BA1-8B55-466C-A753-782011347FF3}" type="pres">
      <dgm:prSet presAssocID="{B319F820-5100-4CDC-8645-2B93723FCD83}" presName="tx1" presStyleLbl="revTx" presStyleIdx="3" presStyleCnt="4"/>
      <dgm:spPr/>
    </dgm:pt>
    <dgm:pt modelId="{DE762D6E-6BA3-4C91-B10D-ABB52F9D7DD9}" type="pres">
      <dgm:prSet presAssocID="{B319F820-5100-4CDC-8645-2B93723FCD83}" presName="vert1" presStyleCnt="0"/>
      <dgm:spPr/>
    </dgm:pt>
  </dgm:ptLst>
  <dgm:cxnLst>
    <dgm:cxn modelId="{3AF5A808-7792-478B-9ED7-AE226864DB06}" srcId="{EDF0D6CC-F820-4498-8F36-D6C222D8B3B5}" destId="{7FEA5391-FC13-4276-8B05-755C31EFDA85}" srcOrd="1" destOrd="0" parTransId="{CD4B5468-B720-4590-97F5-119D43F08E3C}" sibTransId="{E9336DDE-AE54-4658-91CB-8D8537C34BBE}"/>
    <dgm:cxn modelId="{5A670E23-90C3-4657-993C-C407461F8112}" srcId="{EDF0D6CC-F820-4498-8F36-D6C222D8B3B5}" destId="{B319F820-5100-4CDC-8645-2B93723FCD83}" srcOrd="3" destOrd="0" parTransId="{BC2DD13D-BDFE-4CBB-83A1-6DDE6AFE1C07}" sibTransId="{E4B4917B-B23E-4D7F-AA68-1663B792F96A}"/>
    <dgm:cxn modelId="{83C8B434-5647-4193-9ABD-86BACEA225EF}" type="presOf" srcId="{EDF0D6CC-F820-4498-8F36-D6C222D8B3B5}" destId="{6518B286-2B53-4E69-B910-D089E8F2AD5B}" srcOrd="0" destOrd="0" presId="urn:microsoft.com/office/officeart/2008/layout/LinedList"/>
    <dgm:cxn modelId="{836F0E5E-563F-402B-8F30-2D40F45AD20E}" type="presOf" srcId="{7FEA5391-FC13-4276-8B05-755C31EFDA85}" destId="{58960EC8-B481-4C74-B1F2-61B9D8DCBDB8}" srcOrd="0" destOrd="0" presId="urn:microsoft.com/office/officeart/2008/layout/LinedList"/>
    <dgm:cxn modelId="{B104E688-25DF-4CF3-A0A4-3B5974CE7889}" type="presOf" srcId="{4EA27E5C-3630-4B1E-9EEE-203B15DFA147}" destId="{E09EF523-21E8-43B7-BD19-5B72D3FF8E36}" srcOrd="0" destOrd="0" presId="urn:microsoft.com/office/officeart/2008/layout/LinedList"/>
    <dgm:cxn modelId="{39FC33A0-A0B9-41BB-A6EC-4C8E4438C61C}" type="presOf" srcId="{B319F820-5100-4CDC-8645-2B93723FCD83}" destId="{0DAF4BA1-8B55-466C-A753-782011347FF3}" srcOrd="0" destOrd="0" presId="urn:microsoft.com/office/officeart/2008/layout/LinedList"/>
    <dgm:cxn modelId="{D697E2BE-E70C-4D72-B3E4-C0D2D00ADBC1}" srcId="{EDF0D6CC-F820-4498-8F36-D6C222D8B3B5}" destId="{FB7A68A8-3806-4112-AECE-3F1F05E88A4A}" srcOrd="2" destOrd="0" parTransId="{56CE6314-9908-4FFB-9747-8CEE875065B7}" sibTransId="{6D3D393D-8856-406C-A34B-7D357E79FDB8}"/>
    <dgm:cxn modelId="{9F2C83DF-FC0A-4F96-B4B3-5A7091EA94A5}" type="presOf" srcId="{FB7A68A8-3806-4112-AECE-3F1F05E88A4A}" destId="{5ECE9016-6CAA-492A-9DB4-F641D907F63E}" srcOrd="0" destOrd="0" presId="urn:microsoft.com/office/officeart/2008/layout/LinedList"/>
    <dgm:cxn modelId="{B8B23EEA-DB01-4112-A72C-F9481BBF059C}" srcId="{EDF0D6CC-F820-4498-8F36-D6C222D8B3B5}" destId="{4EA27E5C-3630-4B1E-9EEE-203B15DFA147}" srcOrd="0" destOrd="0" parTransId="{5BD170A5-94D9-4F52-BBFC-FE6B6C2CF457}" sibTransId="{312198E7-097E-4186-9937-0693975A230A}"/>
    <dgm:cxn modelId="{29E30F57-F4E1-486F-B29A-84D0CD6E6CD0}" type="presParOf" srcId="{6518B286-2B53-4E69-B910-D089E8F2AD5B}" destId="{49F37785-AE84-49E2-B2A6-A1C6211D4F40}" srcOrd="0" destOrd="0" presId="urn:microsoft.com/office/officeart/2008/layout/LinedList"/>
    <dgm:cxn modelId="{2B909050-0C50-4A65-A0AC-3E8646EE761C}" type="presParOf" srcId="{6518B286-2B53-4E69-B910-D089E8F2AD5B}" destId="{ED7ACA53-E174-4A53-98E2-48DDAD161F11}" srcOrd="1" destOrd="0" presId="urn:microsoft.com/office/officeart/2008/layout/LinedList"/>
    <dgm:cxn modelId="{68100731-8D10-406E-95BD-70316C6E4053}" type="presParOf" srcId="{ED7ACA53-E174-4A53-98E2-48DDAD161F11}" destId="{E09EF523-21E8-43B7-BD19-5B72D3FF8E36}" srcOrd="0" destOrd="0" presId="urn:microsoft.com/office/officeart/2008/layout/LinedList"/>
    <dgm:cxn modelId="{119139DE-C426-48D9-A011-4660FC2EC2F1}" type="presParOf" srcId="{ED7ACA53-E174-4A53-98E2-48DDAD161F11}" destId="{88BBCE7E-DC5E-4065-BED5-4062001F7E1E}" srcOrd="1" destOrd="0" presId="urn:microsoft.com/office/officeart/2008/layout/LinedList"/>
    <dgm:cxn modelId="{BFEC1E87-5918-419E-8A17-659B5BB460FD}" type="presParOf" srcId="{6518B286-2B53-4E69-B910-D089E8F2AD5B}" destId="{71F2C176-A872-437A-9C63-40DAF9BE85F5}" srcOrd="2" destOrd="0" presId="urn:microsoft.com/office/officeart/2008/layout/LinedList"/>
    <dgm:cxn modelId="{12060995-F73C-4AC5-8FCA-D3CEA92A9068}" type="presParOf" srcId="{6518B286-2B53-4E69-B910-D089E8F2AD5B}" destId="{13BC3B2B-E69F-493E-B3C3-72E53E8930BD}" srcOrd="3" destOrd="0" presId="urn:microsoft.com/office/officeart/2008/layout/LinedList"/>
    <dgm:cxn modelId="{0F66CA60-1454-4C7A-8F2B-5F8759526627}" type="presParOf" srcId="{13BC3B2B-E69F-493E-B3C3-72E53E8930BD}" destId="{58960EC8-B481-4C74-B1F2-61B9D8DCBDB8}" srcOrd="0" destOrd="0" presId="urn:microsoft.com/office/officeart/2008/layout/LinedList"/>
    <dgm:cxn modelId="{AFAAD3B5-8C81-418B-96AA-207B35E9AB8F}" type="presParOf" srcId="{13BC3B2B-E69F-493E-B3C3-72E53E8930BD}" destId="{C0A0F288-FEE5-43CA-A0CC-0D43945EF227}" srcOrd="1" destOrd="0" presId="urn:microsoft.com/office/officeart/2008/layout/LinedList"/>
    <dgm:cxn modelId="{C8C765A9-AC76-4AA3-93E6-92351EB96E46}" type="presParOf" srcId="{6518B286-2B53-4E69-B910-D089E8F2AD5B}" destId="{73B9841E-27F4-49C6-9665-257409698667}" srcOrd="4" destOrd="0" presId="urn:microsoft.com/office/officeart/2008/layout/LinedList"/>
    <dgm:cxn modelId="{D5A168E3-D398-4AED-9E56-AE81EBD8A449}" type="presParOf" srcId="{6518B286-2B53-4E69-B910-D089E8F2AD5B}" destId="{C59AC3BF-4B1F-4E2E-AE37-F7CE46A202B6}" srcOrd="5" destOrd="0" presId="urn:microsoft.com/office/officeart/2008/layout/LinedList"/>
    <dgm:cxn modelId="{EC9F52A8-2C2D-4048-816B-96F9AE60165E}" type="presParOf" srcId="{C59AC3BF-4B1F-4E2E-AE37-F7CE46A202B6}" destId="{5ECE9016-6CAA-492A-9DB4-F641D907F63E}" srcOrd="0" destOrd="0" presId="urn:microsoft.com/office/officeart/2008/layout/LinedList"/>
    <dgm:cxn modelId="{53341009-F828-4B87-B152-353B152786DC}" type="presParOf" srcId="{C59AC3BF-4B1F-4E2E-AE37-F7CE46A202B6}" destId="{5A14141B-74AD-45FB-B578-05424F33340E}" srcOrd="1" destOrd="0" presId="urn:microsoft.com/office/officeart/2008/layout/LinedList"/>
    <dgm:cxn modelId="{93B56541-01E6-4247-8D32-8CE6546E5FB1}" type="presParOf" srcId="{6518B286-2B53-4E69-B910-D089E8F2AD5B}" destId="{80830362-695B-4696-BCD3-3A15F142319A}" srcOrd="6" destOrd="0" presId="urn:microsoft.com/office/officeart/2008/layout/LinedList"/>
    <dgm:cxn modelId="{5255C3DD-8C29-47C9-A5EB-3E81700FE433}" type="presParOf" srcId="{6518B286-2B53-4E69-B910-D089E8F2AD5B}" destId="{EB4B07C8-E05B-439E-9B5A-3F4A1A81C315}" srcOrd="7" destOrd="0" presId="urn:microsoft.com/office/officeart/2008/layout/LinedList"/>
    <dgm:cxn modelId="{69D553E5-8832-4BEE-858E-D9B12B2DC289}" type="presParOf" srcId="{EB4B07C8-E05B-439E-9B5A-3F4A1A81C315}" destId="{0DAF4BA1-8B55-466C-A753-782011347FF3}" srcOrd="0" destOrd="0" presId="urn:microsoft.com/office/officeart/2008/layout/LinedList"/>
    <dgm:cxn modelId="{9A39F2F1-4140-4487-A288-3058ACE0A62B}" type="presParOf" srcId="{EB4B07C8-E05B-439E-9B5A-3F4A1A81C315}" destId="{DE762D6E-6BA3-4C91-B10D-ABB52F9D7D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07AE6-8336-4D4D-85ED-C01ED5E16A2C}">
      <dsp:nvSpPr>
        <dsp:cNvPr id="0" name=""/>
        <dsp:cNvSpPr/>
      </dsp:nvSpPr>
      <dsp:spPr>
        <a:xfrm>
          <a:off x="0" y="635987"/>
          <a:ext cx="3012834" cy="191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5F55F-A953-4EA3-B80C-B226B539CF9C}">
      <dsp:nvSpPr>
        <dsp:cNvPr id="0" name=""/>
        <dsp:cNvSpPr/>
      </dsp:nvSpPr>
      <dsp:spPr>
        <a:xfrm>
          <a:off x="334759" y="954008"/>
          <a:ext cx="3012834" cy="1913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Waarom ben JIJ de penningmeester van je commissie?</a:t>
          </a:r>
          <a:endParaRPr lang="en-US" sz="2400" kern="1200"/>
        </a:p>
      </dsp:txBody>
      <dsp:txXfrm>
        <a:off x="390793" y="1010042"/>
        <a:ext cx="2900766" cy="1801082"/>
      </dsp:txXfrm>
    </dsp:sp>
    <dsp:sp modelId="{130F6BA9-0430-4BE3-B97F-070C92A735BF}">
      <dsp:nvSpPr>
        <dsp:cNvPr id="0" name=""/>
        <dsp:cNvSpPr/>
      </dsp:nvSpPr>
      <dsp:spPr>
        <a:xfrm>
          <a:off x="3682353" y="635987"/>
          <a:ext cx="3012834" cy="191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EF3ED-D180-4BBB-AEF4-44B27EBE0D52}">
      <dsp:nvSpPr>
        <dsp:cNvPr id="0" name=""/>
        <dsp:cNvSpPr/>
      </dsp:nvSpPr>
      <dsp:spPr>
        <a:xfrm>
          <a:off x="4017113" y="954008"/>
          <a:ext cx="3012834" cy="1913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Wat is er met de commissie tot nu toe al gedaan/georganiseerd?</a:t>
          </a:r>
          <a:endParaRPr lang="en-US" sz="2400" kern="1200"/>
        </a:p>
      </dsp:txBody>
      <dsp:txXfrm>
        <a:off x="4073147" y="1010042"/>
        <a:ext cx="2900766" cy="1801082"/>
      </dsp:txXfrm>
    </dsp:sp>
    <dsp:sp modelId="{2A344AD9-D986-44D3-9202-29313F59F472}">
      <dsp:nvSpPr>
        <dsp:cNvPr id="0" name=""/>
        <dsp:cNvSpPr/>
      </dsp:nvSpPr>
      <dsp:spPr>
        <a:xfrm>
          <a:off x="7364707" y="635987"/>
          <a:ext cx="3012834" cy="191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BAB66-3D44-46BD-BD93-A22D09323E95}">
      <dsp:nvSpPr>
        <dsp:cNvPr id="0" name=""/>
        <dsp:cNvSpPr/>
      </dsp:nvSpPr>
      <dsp:spPr>
        <a:xfrm>
          <a:off x="7699467" y="954008"/>
          <a:ext cx="3012834" cy="1913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Wat zijn jullie doelen voor het komende jaar?</a:t>
          </a:r>
          <a:br>
            <a:rPr lang="nl-NL" sz="2400" kern="1200"/>
          </a:br>
          <a:r>
            <a:rPr lang="nl-NL" sz="2400" kern="1200"/>
            <a:t>Wat zijn jouw EIGEN persoonlijke doelen?</a:t>
          </a:r>
          <a:endParaRPr lang="en-US" sz="2400" kern="1200"/>
        </a:p>
      </dsp:txBody>
      <dsp:txXfrm>
        <a:off x="7755501" y="1010042"/>
        <a:ext cx="2900766" cy="1801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68963-A4A1-4893-9290-7FBA77789B67}">
      <dsp:nvSpPr>
        <dsp:cNvPr id="0" name=""/>
        <dsp:cNvSpPr/>
      </dsp:nvSpPr>
      <dsp:spPr>
        <a:xfrm>
          <a:off x="0" y="2185"/>
          <a:ext cx="6541475" cy="1107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E3BB5-EE2F-43BC-BF52-A46B48E8801C}">
      <dsp:nvSpPr>
        <dsp:cNvPr id="0" name=""/>
        <dsp:cNvSpPr/>
      </dsp:nvSpPr>
      <dsp:spPr>
        <a:xfrm>
          <a:off x="335040" y="251388"/>
          <a:ext cx="609164" cy="6091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DCC10-D33C-475B-A17C-0DA543A6E3F5}">
      <dsp:nvSpPr>
        <dsp:cNvPr id="0" name=""/>
        <dsp:cNvSpPr/>
      </dsp:nvSpPr>
      <dsp:spPr>
        <a:xfrm>
          <a:off x="1279245" y="2185"/>
          <a:ext cx="5262229" cy="110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8" tIns="117218" rIns="117218" bIns="11721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Begroting op tijd aanleveren </a:t>
          </a:r>
          <a:r>
            <a:rPr lang="nl-NL" sz="1900" kern="1200">
              <a:sym typeface="Wingdings" panose="05000000000000000000" pitchFamily="2" charset="2"/>
            </a:rPr>
            <a:t></a:t>
          </a:r>
          <a:r>
            <a:rPr lang="nl-NL" sz="1900" kern="1200"/>
            <a:t> uiterlijk 2 weken vóór de activiteit!</a:t>
          </a:r>
          <a:endParaRPr lang="en-US" sz="1900" kern="1200"/>
        </a:p>
      </dsp:txBody>
      <dsp:txXfrm>
        <a:off x="1279245" y="2185"/>
        <a:ext cx="5262229" cy="1107571"/>
      </dsp:txXfrm>
    </dsp:sp>
    <dsp:sp modelId="{FB65F705-F740-432B-B9B1-C93CF1D2F748}">
      <dsp:nvSpPr>
        <dsp:cNvPr id="0" name=""/>
        <dsp:cNvSpPr/>
      </dsp:nvSpPr>
      <dsp:spPr>
        <a:xfrm>
          <a:off x="0" y="1386649"/>
          <a:ext cx="6541475" cy="1107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8D469-7C25-4996-99D4-6E89956EA130}">
      <dsp:nvSpPr>
        <dsp:cNvPr id="0" name=""/>
        <dsp:cNvSpPr/>
      </dsp:nvSpPr>
      <dsp:spPr>
        <a:xfrm>
          <a:off x="335040" y="1635853"/>
          <a:ext cx="609164" cy="6091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89595-A13B-4653-9A59-91F4AECC299D}">
      <dsp:nvSpPr>
        <dsp:cNvPr id="0" name=""/>
        <dsp:cNvSpPr/>
      </dsp:nvSpPr>
      <dsp:spPr>
        <a:xfrm>
          <a:off x="1279245" y="1386649"/>
          <a:ext cx="5262229" cy="110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8" tIns="117218" rIns="117218" bIns="11721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Realisatie op tijd aanleveren </a:t>
          </a:r>
          <a:r>
            <a:rPr lang="nl-NL" sz="1900" kern="1200">
              <a:sym typeface="Wingdings" panose="05000000000000000000" pitchFamily="2" charset="2"/>
            </a:rPr>
            <a:t></a:t>
          </a:r>
          <a:r>
            <a:rPr lang="nl-NL" sz="1900" kern="1200"/>
            <a:t> uiterlijk 2 weken na de activiteit!</a:t>
          </a:r>
          <a:endParaRPr lang="en-US" sz="1900" kern="1200"/>
        </a:p>
      </dsp:txBody>
      <dsp:txXfrm>
        <a:off x="1279245" y="1386649"/>
        <a:ext cx="5262229" cy="1107571"/>
      </dsp:txXfrm>
    </dsp:sp>
    <dsp:sp modelId="{633B9B4E-3AAA-4D2A-A89C-4AAE178F6C3D}">
      <dsp:nvSpPr>
        <dsp:cNvPr id="0" name=""/>
        <dsp:cNvSpPr/>
      </dsp:nvSpPr>
      <dsp:spPr>
        <a:xfrm>
          <a:off x="0" y="2771114"/>
          <a:ext cx="6541475" cy="11075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7FE10-F7DA-438A-BB19-4C2E2D2B1A5A}">
      <dsp:nvSpPr>
        <dsp:cNvPr id="0" name=""/>
        <dsp:cNvSpPr/>
      </dsp:nvSpPr>
      <dsp:spPr>
        <a:xfrm>
          <a:off x="335040" y="3020318"/>
          <a:ext cx="609164" cy="6091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8B934-A957-42D7-BF7A-3FEF22DFF128}">
      <dsp:nvSpPr>
        <dsp:cNvPr id="0" name=""/>
        <dsp:cNvSpPr/>
      </dsp:nvSpPr>
      <dsp:spPr>
        <a:xfrm>
          <a:off x="1279245" y="2771114"/>
          <a:ext cx="5262229" cy="110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8" tIns="117218" rIns="117218" bIns="11721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Goede communicatie</a:t>
          </a:r>
          <a:br>
            <a:rPr lang="nl-NL" sz="1900" kern="1200"/>
          </a:br>
          <a:r>
            <a:rPr lang="nl-NL" sz="1900" kern="1200"/>
            <a:t>Niet alleen met mij als penningmeester!</a:t>
          </a:r>
          <a:br>
            <a:rPr lang="nl-NL" sz="1900" kern="1200"/>
          </a:br>
          <a:r>
            <a:rPr lang="nl-NL" sz="1900" kern="1200"/>
            <a:t>Blijf de communicatie sterk houden met je coördinator!</a:t>
          </a:r>
          <a:endParaRPr lang="en-US" sz="1900" kern="1200"/>
        </a:p>
      </dsp:txBody>
      <dsp:txXfrm>
        <a:off x="1279245" y="2771114"/>
        <a:ext cx="5262229" cy="1107571"/>
      </dsp:txXfrm>
    </dsp:sp>
    <dsp:sp modelId="{89343443-FC64-413E-810E-49AC165FEF49}">
      <dsp:nvSpPr>
        <dsp:cNvPr id="0" name=""/>
        <dsp:cNvSpPr/>
      </dsp:nvSpPr>
      <dsp:spPr>
        <a:xfrm>
          <a:off x="0" y="4155579"/>
          <a:ext cx="6541475" cy="11075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E8E6D-075A-403A-9C14-6DA1B4E6BECC}">
      <dsp:nvSpPr>
        <dsp:cNvPr id="0" name=""/>
        <dsp:cNvSpPr/>
      </dsp:nvSpPr>
      <dsp:spPr>
        <a:xfrm>
          <a:off x="335040" y="4404782"/>
          <a:ext cx="609164" cy="6091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078B-01BD-4DB2-8EFE-320DDCDCE503}">
      <dsp:nvSpPr>
        <dsp:cNvPr id="0" name=""/>
        <dsp:cNvSpPr/>
      </dsp:nvSpPr>
      <dsp:spPr>
        <a:xfrm>
          <a:off x="1279245" y="4155579"/>
          <a:ext cx="5262229" cy="110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8" tIns="117218" rIns="117218" bIns="11721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Verantwoordelijkheid voor de financiën van de commissie </a:t>
          </a:r>
          <a:r>
            <a:rPr lang="nl-NL" sz="1900" kern="1200">
              <a:sym typeface="Wingdings" panose="05000000000000000000" pitchFamily="2" charset="2"/>
            </a:rPr>
            <a:t></a:t>
          </a:r>
          <a:r>
            <a:rPr lang="nl-NL" sz="1900" kern="1200"/>
            <a:t> soms is het financieel niet mogelijk, dan: </a:t>
          </a:r>
          <a:r>
            <a:rPr lang="nl-NL" sz="1900" b="1" kern="1200"/>
            <a:t>NEE = NEE!</a:t>
          </a:r>
          <a:endParaRPr lang="en-US" sz="1900" kern="1200"/>
        </a:p>
      </dsp:txBody>
      <dsp:txXfrm>
        <a:off x="1279245" y="4155579"/>
        <a:ext cx="5262229" cy="1107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D8831-B3CE-4A19-984C-951FB4317BB3}">
      <dsp:nvSpPr>
        <dsp:cNvPr id="0" name=""/>
        <dsp:cNvSpPr/>
      </dsp:nvSpPr>
      <dsp:spPr>
        <a:xfrm>
          <a:off x="-17602" y="54087"/>
          <a:ext cx="4589865" cy="291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1037A-B804-41E7-8A60-B812F210E912}">
      <dsp:nvSpPr>
        <dsp:cNvPr id="0" name=""/>
        <dsp:cNvSpPr/>
      </dsp:nvSpPr>
      <dsp:spPr>
        <a:xfrm>
          <a:off x="492382" y="538573"/>
          <a:ext cx="4589865" cy="291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Wat verwachten jullie van mij?</a:t>
          </a:r>
          <a:endParaRPr lang="en-US" sz="5400" kern="1200"/>
        </a:p>
      </dsp:txBody>
      <dsp:txXfrm>
        <a:off x="577747" y="623938"/>
        <a:ext cx="4419135" cy="2743834"/>
      </dsp:txXfrm>
    </dsp:sp>
    <dsp:sp modelId="{FD1DB555-F6D5-4489-B484-038735AF7660}">
      <dsp:nvSpPr>
        <dsp:cNvPr id="0" name=""/>
        <dsp:cNvSpPr/>
      </dsp:nvSpPr>
      <dsp:spPr>
        <a:xfrm>
          <a:off x="5611143" y="52047"/>
          <a:ext cx="4589865" cy="291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01E0F-BA85-4D79-B79E-6C6514185AD4}">
      <dsp:nvSpPr>
        <dsp:cNvPr id="0" name=""/>
        <dsp:cNvSpPr/>
      </dsp:nvSpPr>
      <dsp:spPr>
        <a:xfrm>
          <a:off x="6121128" y="536533"/>
          <a:ext cx="4589865" cy="291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Wat willen jullie van mij?</a:t>
          </a:r>
          <a:endParaRPr lang="en-US" sz="5400" kern="1200"/>
        </a:p>
      </dsp:txBody>
      <dsp:txXfrm>
        <a:off x="6206493" y="621898"/>
        <a:ext cx="4419135" cy="2743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7785-AE84-49E2-B2A6-A1C6211D4F40}">
      <dsp:nvSpPr>
        <dsp:cNvPr id="0" name=""/>
        <dsp:cNvSpPr/>
      </dsp:nvSpPr>
      <dsp:spPr>
        <a:xfrm>
          <a:off x="0" y="0"/>
          <a:ext cx="44053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EF523-21E8-43B7-BD19-5B72D3FF8E36}">
      <dsp:nvSpPr>
        <dsp:cNvPr id="0" name=""/>
        <dsp:cNvSpPr/>
      </dsp:nvSpPr>
      <dsp:spPr>
        <a:xfrm>
          <a:off x="0" y="0"/>
          <a:ext cx="4405314" cy="102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Zijn er op dit moment nog vragen?</a:t>
          </a:r>
          <a:endParaRPr lang="en-US" sz="2800" kern="1200"/>
        </a:p>
      </dsp:txBody>
      <dsp:txXfrm>
        <a:off x="0" y="0"/>
        <a:ext cx="4405314" cy="1029890"/>
      </dsp:txXfrm>
    </dsp:sp>
    <dsp:sp modelId="{71F2C176-A872-437A-9C63-40DAF9BE85F5}">
      <dsp:nvSpPr>
        <dsp:cNvPr id="0" name=""/>
        <dsp:cNvSpPr/>
      </dsp:nvSpPr>
      <dsp:spPr>
        <a:xfrm>
          <a:off x="0" y="1029890"/>
          <a:ext cx="44053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960EC8-B481-4C74-B1F2-61B9D8DCBDB8}">
      <dsp:nvSpPr>
        <dsp:cNvPr id="0" name=""/>
        <dsp:cNvSpPr/>
      </dsp:nvSpPr>
      <dsp:spPr>
        <a:xfrm>
          <a:off x="0" y="1029890"/>
          <a:ext cx="4405314" cy="102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Wees altijd welkom in de kamer (op maandag)!</a:t>
          </a:r>
          <a:endParaRPr lang="en-US" sz="2800" kern="1200" dirty="0"/>
        </a:p>
      </dsp:txBody>
      <dsp:txXfrm>
        <a:off x="0" y="1029890"/>
        <a:ext cx="4405314" cy="1029890"/>
      </dsp:txXfrm>
    </dsp:sp>
    <dsp:sp modelId="{73B9841E-27F4-49C6-9665-257409698667}">
      <dsp:nvSpPr>
        <dsp:cNvPr id="0" name=""/>
        <dsp:cNvSpPr/>
      </dsp:nvSpPr>
      <dsp:spPr>
        <a:xfrm>
          <a:off x="0" y="2059780"/>
          <a:ext cx="44053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CE9016-6CAA-492A-9DB4-F641D907F63E}">
      <dsp:nvSpPr>
        <dsp:cNvPr id="0" name=""/>
        <dsp:cNvSpPr/>
      </dsp:nvSpPr>
      <dsp:spPr>
        <a:xfrm>
          <a:off x="0" y="2059780"/>
          <a:ext cx="4405314" cy="102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Je kan mij altijd appen (privé of in de groep)</a:t>
          </a:r>
          <a:endParaRPr lang="en-US" sz="2800" kern="1200"/>
        </a:p>
      </dsp:txBody>
      <dsp:txXfrm>
        <a:off x="0" y="2059780"/>
        <a:ext cx="4405314" cy="1029890"/>
      </dsp:txXfrm>
    </dsp:sp>
    <dsp:sp modelId="{80830362-695B-4696-BCD3-3A15F142319A}">
      <dsp:nvSpPr>
        <dsp:cNvPr id="0" name=""/>
        <dsp:cNvSpPr/>
      </dsp:nvSpPr>
      <dsp:spPr>
        <a:xfrm>
          <a:off x="0" y="3089670"/>
          <a:ext cx="44053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AF4BA1-8B55-466C-A753-782011347FF3}">
      <dsp:nvSpPr>
        <dsp:cNvPr id="0" name=""/>
        <dsp:cNvSpPr/>
      </dsp:nvSpPr>
      <dsp:spPr>
        <a:xfrm>
          <a:off x="0" y="3089670"/>
          <a:ext cx="4405314" cy="102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Nog 1 keer, het komt goed!</a:t>
          </a:r>
          <a:endParaRPr lang="en-US" sz="2800" kern="1200"/>
        </a:p>
      </dsp:txBody>
      <dsp:txXfrm>
        <a:off x="0" y="3089670"/>
        <a:ext cx="4405314" cy="102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2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2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CCC94-51F3-7EC6-DFCB-D2350F72F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95" y="1607522"/>
            <a:ext cx="6595730" cy="3902149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Penny-Vergadering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4825CC-3998-4ECE-3B03-95A911725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Dinsdag 12 september 2023</a:t>
            </a:r>
          </a:p>
          <a:p>
            <a:pPr algn="l"/>
            <a:r>
              <a:rPr lang="nl-NL" dirty="0"/>
              <a:t>Woensdag 13 september 2023</a:t>
            </a:r>
          </a:p>
        </p:txBody>
      </p:sp>
      <p:pic>
        <p:nvPicPr>
          <p:cNvPr id="106" name="Picture 3" descr="Concept van idee met gloeilamp">
            <a:extLst>
              <a:ext uri="{FF2B5EF4-FFF2-40B4-BE49-F238E27FC236}">
                <a16:creationId xmlns:a16="http://schemas.microsoft.com/office/drawing/2014/main" id="{3F90851D-5EC6-218F-25D6-D49322B58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09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07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Muntje 50 cent niet het enig wettig betaalmiddel in fietsenstalling Breda'  | Breda | bndestem.nl">
            <a:extLst>
              <a:ext uri="{FF2B5EF4-FFF2-40B4-BE49-F238E27FC236}">
                <a16:creationId xmlns:a16="http://schemas.microsoft.com/office/drawing/2014/main" id="{6E3ECB5A-6665-4F2B-352C-2E394EB9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3" y="1383458"/>
            <a:ext cx="1730179" cy="17301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B97BB8-2BC7-14A7-9125-77DED720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2" y="995520"/>
            <a:ext cx="4547758" cy="5133975"/>
          </a:xfrm>
        </p:spPr>
        <p:txBody>
          <a:bodyPr anchor="t">
            <a:normAutofit/>
          </a:bodyPr>
          <a:lstStyle/>
          <a:p>
            <a:r>
              <a:rPr lang="nl-NL" sz="3600" dirty="0"/>
              <a:t>Verwachtingen vanuit mij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D16E88-5EF9-E81E-554A-9E33A79C2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556081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99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1E37520-5FAE-E18A-7655-33777A3D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/>
          </a:bodyPr>
          <a:lstStyle/>
          <a:p>
            <a:r>
              <a:rPr lang="nl-NL" dirty="0"/>
              <a:t>Verwachtingen vanuit jullie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392A188-B306-3529-326B-A0FAF1644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16892"/>
              </p:ext>
            </p:extLst>
          </p:nvPr>
        </p:nvGraphicFramePr>
        <p:xfrm>
          <a:off x="818708" y="2552700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32033AED-8139-C4AA-FE55-5F2D0B95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6" y="2023989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39314629-FB2A-8B4E-F1EB-B87E0487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6" y="2007479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0522E2F6-0FE9-33CF-04F3-92DDD68A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09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DD01DE88-65A0-6B97-0D06-4DE3B805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85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70B5D10D-A6B0-174F-F107-5CCBFA16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50" y="2015189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A3F45196-87D6-7E0D-8CD4-D43B7F90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04" y="1995117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830761EE-E061-A2E7-EE3E-0D70DF41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7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84B3A7D7-FB98-0426-2FBF-3E06C047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80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0B1E41D4-5075-3C8B-9C9E-2BA2B6D0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60" y="2022304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540A9BB3-AC9A-41AF-A7F1-913C4A10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83" y="2022305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B88F4CE3-9FB2-678A-723F-FE0D9164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44" y="2022305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58B5139D-D173-C238-5BF0-1E30B1B0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89" y="2022305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4C1F9F50-6A23-FCB6-8B0D-8DAABB56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34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F5400F74-46B8-8FD3-A0A0-D586777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55" y="2007479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DB2910FC-DF5A-E4A1-324D-34D87F4F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91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C5EECEC2-B405-39B5-4BA1-4FA157B6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36" y="2023988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9503F5D7-44D2-A01D-CC12-B68CB65B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825" y="2022304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peciale munt. Een magnetische 0.50 munt - Goochelwinkel Magicshop.nl">
            <a:extLst>
              <a:ext uri="{FF2B5EF4-FFF2-40B4-BE49-F238E27FC236}">
                <a16:creationId xmlns:a16="http://schemas.microsoft.com/office/drawing/2014/main" id="{129A9420-F8B3-C989-C92D-A7B0505C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90" y="2022304"/>
            <a:ext cx="599765" cy="5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0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WhatsApp | Privacy- en beveiligingsgids | Mozilla Foundation">
            <a:extLst>
              <a:ext uri="{FF2B5EF4-FFF2-40B4-BE49-F238E27FC236}">
                <a16:creationId xmlns:a16="http://schemas.microsoft.com/office/drawing/2014/main" id="{7129367A-B282-D044-DEB2-8D7F61497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2274"/>
          <a:stretch/>
        </p:blipFill>
        <p:spPr bwMode="auto">
          <a:xfrm>
            <a:off x="6938682" y="10"/>
            <a:ext cx="5253320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61DDE5-D6BF-4DC6-E616-4EB23326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nl-NL" dirty="0"/>
              <a:t>Tips voor elkaar</a:t>
            </a: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B2697-AD39-6ED9-42DC-F0F9AC27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nl-NL" dirty="0"/>
              <a:t>Hebben jullie nog tips voor elkaar?</a:t>
            </a:r>
          </a:p>
          <a:p>
            <a:r>
              <a:rPr lang="nl-NL" dirty="0"/>
              <a:t>Help mekaar ook vooral gedurende dit jaar!</a:t>
            </a:r>
          </a:p>
          <a:p>
            <a:r>
              <a:rPr lang="nl-NL" dirty="0"/>
              <a:t>Penningmeestersgroep &lt;3 </a:t>
            </a:r>
          </a:p>
          <a:p>
            <a:endParaRPr lang="nl-NL" dirty="0"/>
          </a:p>
        </p:txBody>
      </p:sp>
      <p:pic>
        <p:nvPicPr>
          <p:cNvPr id="9222" name="Picture 6" descr="Nederland 5 euro 2002 'Eerste 5 euro biljet'">
            <a:extLst>
              <a:ext uri="{FF2B5EF4-FFF2-40B4-BE49-F238E27FC236}">
                <a16:creationId xmlns:a16="http://schemas.microsoft.com/office/drawing/2014/main" id="{8CF4BC5E-0DA4-4BBF-5BA1-05961E75D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>
            <a:off x="8002495" y="2445425"/>
            <a:ext cx="3248023" cy="196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ederland 5 euro 2002 'Eerste 5 euro biljet'">
            <a:extLst>
              <a:ext uri="{FF2B5EF4-FFF2-40B4-BE49-F238E27FC236}">
                <a16:creationId xmlns:a16="http://schemas.microsoft.com/office/drawing/2014/main" id="{0A8158DF-27C0-2B17-9E34-95A41F7B9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 rot="19662660">
            <a:off x="6449514" y="3402348"/>
            <a:ext cx="2759334" cy="167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ederland 5 euro 2002 'Eerste 5 euro biljet'">
            <a:extLst>
              <a:ext uri="{FF2B5EF4-FFF2-40B4-BE49-F238E27FC236}">
                <a16:creationId xmlns:a16="http://schemas.microsoft.com/office/drawing/2014/main" id="{CE1FCED1-3D76-C0CA-CB7E-AE996F5F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 rot="20959875">
            <a:off x="5065607" y="4372787"/>
            <a:ext cx="2405341" cy="145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ederland 5 euro 2002 'Eerste 5 euro biljet'">
            <a:extLst>
              <a:ext uri="{FF2B5EF4-FFF2-40B4-BE49-F238E27FC236}">
                <a16:creationId xmlns:a16="http://schemas.microsoft.com/office/drawing/2014/main" id="{AC717E24-AE01-9AF5-E6F5-A2D159AA6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>
            <a:off x="3712124" y="4991134"/>
            <a:ext cx="1821755" cy="1103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derland 5 euro 2002 'Eerste 5 euro biljet'">
            <a:extLst>
              <a:ext uri="{FF2B5EF4-FFF2-40B4-BE49-F238E27FC236}">
                <a16:creationId xmlns:a16="http://schemas.microsoft.com/office/drawing/2014/main" id="{69248316-AEFA-FD8A-1FA0-700DC3EA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 rot="20410551">
            <a:off x="2655557" y="5383447"/>
            <a:ext cx="1394778" cy="84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ederland 5 euro 2002 'Eerste 5 euro biljet'">
            <a:extLst>
              <a:ext uri="{FF2B5EF4-FFF2-40B4-BE49-F238E27FC236}">
                <a16:creationId xmlns:a16="http://schemas.microsoft.com/office/drawing/2014/main" id="{71271F38-7BAC-80CE-C9BD-16666830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916" r="7638" b="28889"/>
          <a:stretch/>
        </p:blipFill>
        <p:spPr bwMode="auto">
          <a:xfrm rot="18717338">
            <a:off x="2039073" y="6139458"/>
            <a:ext cx="1057693" cy="640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6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C829807-7791-462F-8C59-969B0EC7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82792E-3300-DF2F-E843-4F1C8B4F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31" y="533401"/>
            <a:ext cx="6427694" cy="1111254"/>
          </a:xfrm>
        </p:spPr>
        <p:txBody>
          <a:bodyPr>
            <a:normAutofit fontScale="90000"/>
          </a:bodyPr>
          <a:lstStyle/>
          <a:p>
            <a:pPr algn="r"/>
            <a:r>
              <a:rPr lang="nl-NL" sz="8000" dirty="0"/>
              <a:t>w.v.t.t.k.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13163-3B35-609C-B846-8D7DBA7F1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839" y="1754841"/>
            <a:ext cx="6481170" cy="4569758"/>
          </a:xfrm>
        </p:spPr>
        <p:txBody>
          <a:bodyPr anchor="ctr">
            <a:normAutofit/>
          </a:bodyPr>
          <a:lstStyle/>
          <a:p>
            <a:r>
              <a:rPr lang="nl-NL" sz="3200"/>
              <a:t>Wat verder ter tafel komt!</a:t>
            </a:r>
          </a:p>
          <a:p>
            <a:r>
              <a:rPr lang="nl-NL" sz="3200"/>
              <a:t>Declaraties (1 week)</a:t>
            </a:r>
          </a:p>
          <a:p>
            <a:r>
              <a:rPr lang="nl-NL" sz="3200"/>
              <a:t>Financiële ALV</a:t>
            </a:r>
            <a:br>
              <a:rPr lang="nl-NL" sz="3200"/>
            </a:br>
            <a:r>
              <a:rPr lang="nl-NL" sz="3200" b="1"/>
              <a:t>Maandag 2 oktober 2023</a:t>
            </a:r>
            <a:br>
              <a:rPr lang="nl-NL" sz="3200" b="1"/>
            </a:br>
            <a:r>
              <a:rPr lang="nl-NL" sz="3200" b="1"/>
              <a:t>Ik wil jullie aanwezig hebben hier!</a:t>
            </a:r>
            <a:endParaRPr lang="nl-NL" sz="3200"/>
          </a:p>
          <a:p>
            <a:endParaRPr lang="nl-NL" sz="3200"/>
          </a:p>
        </p:txBody>
      </p:sp>
      <p:pic>
        <p:nvPicPr>
          <p:cNvPr id="10242" name="Picture 2" descr="Financieel plan | Waar moet een financieel plan uit bestaan? | Qredits">
            <a:extLst>
              <a:ext uri="{FF2B5EF4-FFF2-40B4-BE49-F238E27FC236}">
                <a16:creationId xmlns:a16="http://schemas.microsoft.com/office/drawing/2014/main" id="{BD2F72F3-FFC6-5E71-BCA0-D459D9472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r="26638" b="1"/>
          <a:stretch/>
        </p:blipFill>
        <p:spPr bwMode="auto"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DC2312DA-BDBD-40EE-84AB-53293C1C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6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8B1C10-44E4-6F30-39B0-F92711B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nl-NL" dirty="0"/>
              <a:t>Vragen?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Vraagteken Afbeeldingen - Gratis downloaden op Freepik">
            <a:extLst>
              <a:ext uri="{FF2B5EF4-FFF2-40B4-BE49-F238E27FC236}">
                <a16:creationId xmlns:a16="http://schemas.microsoft.com/office/drawing/2014/main" id="{C64B2A7D-D44A-206D-F781-326AE004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647700"/>
            <a:ext cx="55626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E169CAD-C836-1A5C-5136-EC7DE6CC1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802636"/>
              </p:ext>
            </p:extLst>
          </p:nvPr>
        </p:nvGraphicFramePr>
        <p:xfrm>
          <a:off x="1104900" y="2205038"/>
          <a:ext cx="4405314" cy="411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 descr="Muntje 50 cent niet het enig wettig betaalmiddel in fietsenstalling Breda'  | Breda | bndestem.nl">
            <a:extLst>
              <a:ext uri="{FF2B5EF4-FFF2-40B4-BE49-F238E27FC236}">
                <a16:creationId xmlns:a16="http://schemas.microsoft.com/office/drawing/2014/main" id="{7ACE26C1-8EF6-5303-F2FC-AF12873B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49" y="4376785"/>
            <a:ext cx="1191901" cy="119190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6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192B7B-B9B2-1CE4-4D94-6C7E7F98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dirty="0"/>
              <a:t>agenda</a:t>
            </a:r>
          </a:p>
        </p:txBody>
      </p:sp>
      <p:pic>
        <p:nvPicPr>
          <p:cNvPr id="1026" name="Picture 2" descr="Hoe kun je kinderen leren omgaan met geld | Bobo.nl">
            <a:extLst>
              <a:ext uri="{FF2B5EF4-FFF2-40B4-BE49-F238E27FC236}">
                <a16:creationId xmlns:a16="http://schemas.microsoft.com/office/drawing/2014/main" id="{494978B2-A36B-B0B1-EB53-069D1A12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56945"/>
            <a:ext cx="5270053" cy="3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7BC27-2ECC-21FB-FA91-514F4E31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453" y="1791969"/>
            <a:ext cx="4875268" cy="452310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Mededelingen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Voorstelrondje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Algemene begroting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Voorbeeld van begroting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Realisaties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Belangrijke tips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Waar zie je tegenop?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Verwachtingen van jullie/mij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Tips voor elkaar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WVTTK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l-NL" sz="2000" dirty="0"/>
              <a:t>Vragen?</a:t>
            </a:r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08101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derlanders hechten aan contant geld">
            <a:extLst>
              <a:ext uri="{FF2B5EF4-FFF2-40B4-BE49-F238E27FC236}">
                <a16:creationId xmlns:a16="http://schemas.microsoft.com/office/drawing/2014/main" id="{6DBCD815-9854-446E-0465-F4DA529EA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9" y="-26719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3F5717-5A35-8F54-CB15-C6F5C948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92" y="3065930"/>
            <a:ext cx="6515100" cy="3202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i="1" kern="1200" cap="all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Mededelingen</a:t>
            </a:r>
            <a:endParaRPr lang="en-US" sz="5600" b="1" i="1" kern="1200" cap="all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C4C78BA-E038-CCD8-16C1-E52C842A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/>
          </a:bodyPr>
          <a:lstStyle/>
          <a:p>
            <a:r>
              <a:rPr lang="nl-NL" dirty="0"/>
              <a:t>Voorstelrondje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89E80A8-742C-5770-EDC0-D1C944D62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199727"/>
              </p:ext>
            </p:extLst>
          </p:nvPr>
        </p:nvGraphicFramePr>
        <p:xfrm>
          <a:off x="818708" y="2552700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2C73E74E-7134-C146-B5B9-D5AF4220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61" y="5469024"/>
            <a:ext cx="1652943" cy="1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7540AC89-B2D0-9BEB-68F4-5E00DD9D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937">
            <a:off x="8435352" y="2080095"/>
            <a:ext cx="1384924" cy="10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28613D9E-9A1C-EA65-01CB-E7CAB96F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6361">
            <a:off x="104911" y="5454589"/>
            <a:ext cx="1652943" cy="1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8B6F7D8D-8F81-CBE9-1DDB-41DC10D2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609">
            <a:off x="3310902" y="2109534"/>
            <a:ext cx="1384924" cy="10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6A46CAFA-DB1D-81DA-2B19-810C6690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53649" y="5648529"/>
            <a:ext cx="1317475" cy="9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CECEA4D3-1F4D-6B16-688A-13F7F9D0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042" y="5719378"/>
            <a:ext cx="1317475" cy="9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6D31FD32-39BA-83C5-3534-5E0CE5D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7842" y="2301673"/>
            <a:ext cx="1004630" cy="7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D9BF9EAC-14CF-38C5-DE02-C4220F4D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2144">
            <a:off x="9676844" y="2190111"/>
            <a:ext cx="829546" cy="6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0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erschil tussen mannen en vrouwen">
            <a:extLst>
              <a:ext uri="{FF2B5EF4-FFF2-40B4-BE49-F238E27FC236}">
                <a16:creationId xmlns:a16="http://schemas.microsoft.com/office/drawing/2014/main" id="{DF0A0611-5F99-82F5-7804-2984CC0DB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r="11780" b="1"/>
          <a:stretch/>
        </p:blipFill>
        <p:spPr bwMode="auto"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1F5C45-F9B1-063C-88FC-A319B3DF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2329138"/>
            <a:ext cx="6132605" cy="1738422"/>
          </a:xfrm>
        </p:spPr>
        <p:txBody>
          <a:bodyPr>
            <a:normAutofit/>
          </a:bodyPr>
          <a:lstStyle/>
          <a:p>
            <a:r>
              <a:rPr lang="nl-NL" dirty="0"/>
              <a:t>Algemene begroting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5877EE3-55F1-1387-C4F3-3554EA31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4" y="3815980"/>
            <a:ext cx="5487146" cy="4118345"/>
          </a:xfrm>
        </p:spPr>
        <p:txBody>
          <a:bodyPr>
            <a:normAutofit/>
          </a:bodyPr>
          <a:lstStyle/>
          <a:p>
            <a:r>
              <a:rPr lang="nl-NL" dirty="0"/>
              <a:t>Excel</a:t>
            </a:r>
          </a:p>
          <a:p>
            <a:r>
              <a:rPr lang="nl-NL" dirty="0"/>
              <a:t>Subsidies College Sociale Wetenschappen (CSW)</a:t>
            </a:r>
          </a:p>
          <a:p>
            <a:endParaRPr lang="nl-NL" dirty="0"/>
          </a:p>
        </p:txBody>
      </p:sp>
      <p:pic>
        <p:nvPicPr>
          <p:cNvPr id="8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7FB2AB3F-6A81-02AC-BFF6-6F957C9D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609">
            <a:off x="4076564" y="212042"/>
            <a:ext cx="1135734" cy="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8EF66278-1C26-446C-7449-60672AE0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69">
            <a:off x="5150596" y="574018"/>
            <a:ext cx="1384924" cy="10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ld - euro - rekengeld - munten - ware grootte - set van 300 assorti -  Baert">
            <a:extLst>
              <a:ext uri="{FF2B5EF4-FFF2-40B4-BE49-F238E27FC236}">
                <a16:creationId xmlns:a16="http://schemas.microsoft.com/office/drawing/2014/main" id="{FC3BC076-82C8-4884-683D-5A6577AD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609">
            <a:off x="739152" y="785559"/>
            <a:ext cx="1384924" cy="10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2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9E9885-AC1E-3204-3C30-FD414C30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nl-NL" dirty="0"/>
              <a:t>Voorbeeld begroting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FA6118-1AA5-54B0-16AF-0F7D1BD5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Website: svsarphati.nl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Pagina: ‘voor leden’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Pagina: ‘commissieleden’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Pagina: ‘penningmeester’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Pagina: ‘format begroting’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Format begroting (reizen of niet)</a:t>
            </a:r>
          </a:p>
          <a:p>
            <a:endParaRPr lang="nl-NL" dirty="0"/>
          </a:p>
        </p:txBody>
      </p:sp>
      <p:pic>
        <p:nvPicPr>
          <p:cNvPr id="5122" name="Picture 2" descr="Gekleurde cijferkralen per cijfer 10 stuks - Kralenwinkel Albertien">
            <a:extLst>
              <a:ext uri="{FF2B5EF4-FFF2-40B4-BE49-F238E27FC236}">
                <a16:creationId xmlns:a16="http://schemas.microsoft.com/office/drawing/2014/main" id="{6419B9A0-E724-4624-F7C4-25A575EE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4"/>
          <a:stretch/>
        </p:blipFill>
        <p:spPr bwMode="auto">
          <a:xfrm>
            <a:off x="5035566" y="2144184"/>
            <a:ext cx="3146103" cy="30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Gekleurde cijferkralen per cijfer 10 stuks - Kralenwinkel Albertien">
            <a:extLst>
              <a:ext uri="{FF2B5EF4-FFF2-40B4-BE49-F238E27FC236}">
                <a16:creationId xmlns:a16="http://schemas.microsoft.com/office/drawing/2014/main" id="{D5FA06B8-1590-5C70-668E-338E5C72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4"/>
          <a:stretch/>
        </p:blipFill>
        <p:spPr bwMode="auto">
          <a:xfrm rot="2276507">
            <a:off x="8397421" y="2785494"/>
            <a:ext cx="3146103" cy="30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kleurde cijferkralen per cijfer 10 stuks - Kralenwinkel Albertien">
            <a:extLst>
              <a:ext uri="{FF2B5EF4-FFF2-40B4-BE49-F238E27FC236}">
                <a16:creationId xmlns:a16="http://schemas.microsoft.com/office/drawing/2014/main" id="{F5D3D926-3EF8-891A-F215-86D4CA54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4"/>
          <a:stretch/>
        </p:blipFill>
        <p:spPr bwMode="auto">
          <a:xfrm>
            <a:off x="6765500" y="4801845"/>
            <a:ext cx="1966890" cy="19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3ABAA8-26FB-05E6-37D8-8252C8D6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dirty="0"/>
              <a:t>Realisaties</a:t>
            </a:r>
          </a:p>
        </p:txBody>
      </p:sp>
      <p:pic>
        <p:nvPicPr>
          <p:cNvPr id="6146" name="Picture 2" descr="Big Tech niet immuun voor economische terugslag | Computable.nl">
            <a:extLst>
              <a:ext uri="{FF2B5EF4-FFF2-40B4-BE49-F238E27FC236}">
                <a16:creationId xmlns:a16="http://schemas.microsoft.com/office/drawing/2014/main" id="{1943B758-5539-9546-F22C-4A821C9E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46143"/>
            <a:ext cx="5270053" cy="3965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107BD-FE42-D3F6-55F0-D9CF868F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nl-NL" dirty="0"/>
              <a:t>Zo snel mogelijk maken na de activiteit</a:t>
            </a:r>
          </a:p>
          <a:p>
            <a:r>
              <a:rPr lang="nl-NL" dirty="0"/>
              <a:t>Te groot verlies gemaakt? Maak zo snel mogelijk een afspraak met mij op de kamer (ik heb elke maandag kamerdag, maar kan ook andere dag!)</a:t>
            </a:r>
          </a:p>
        </p:txBody>
      </p:sp>
    </p:spTree>
    <p:extLst>
      <p:ext uri="{BB962C8B-B14F-4D97-AF65-F5344CB8AC3E}">
        <p14:creationId xmlns:p14="http://schemas.microsoft.com/office/powerpoint/2010/main" val="413632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99C40D-A55F-5537-2BC7-42FCD1A1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nl-NL" dirty="0"/>
              <a:t>Belangrijke tips</a:t>
            </a:r>
          </a:p>
        </p:txBody>
      </p:sp>
      <p:pic>
        <p:nvPicPr>
          <p:cNvPr id="7170" name="Picture 2" descr="5 tips bij het kopen van een steiger - SteigerCentrum.nl">
            <a:extLst>
              <a:ext uri="{FF2B5EF4-FFF2-40B4-BE49-F238E27FC236}">
                <a16:creationId xmlns:a16="http://schemas.microsoft.com/office/drawing/2014/main" id="{B38EBC38-C562-AEBB-C5E3-4B2D95F79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r="22640"/>
          <a:stretch/>
        </p:blipFill>
        <p:spPr bwMode="auto">
          <a:xfrm>
            <a:off x="0" y="318724"/>
            <a:ext cx="4339003" cy="6005875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F89FF-A5AA-4D68-A10A-B516D43E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Let op de BTW!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Bewaar altijd alle bonnen!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Houdt CSW-uitgaven duidelijk apart!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Overleg en vraag veel!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Probeer altijd een factuur te vragen, betalen op locatie achteraf liever niet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Alles komt goed!</a:t>
            </a:r>
          </a:p>
          <a:p>
            <a:endParaRPr lang="nl-NL" dirty="0"/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50 Euro biljet 2002 met handtekening W.F. Duisenberg (X/P003) - Theo Peters  Numismatiek &amp; Filatelie B.V.">
            <a:extLst>
              <a:ext uri="{FF2B5EF4-FFF2-40B4-BE49-F238E27FC236}">
                <a16:creationId xmlns:a16="http://schemas.microsoft.com/office/drawing/2014/main" id="{064E78CF-3D8D-61CA-57BD-A4B9A3A8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14">
            <a:off x="121353" y="1354138"/>
            <a:ext cx="806149" cy="4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50 Euro biljet 2002 met handtekening W.F. Duisenberg (X/P003) - Theo Peters  Numismatiek &amp; Filatelie B.V.">
            <a:extLst>
              <a:ext uri="{FF2B5EF4-FFF2-40B4-BE49-F238E27FC236}">
                <a16:creationId xmlns:a16="http://schemas.microsoft.com/office/drawing/2014/main" id="{526B8ABC-0106-B6BE-90CD-4BC6B24F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336">
            <a:off x="3411794" y="1335745"/>
            <a:ext cx="806149" cy="4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0 Euro biljet 2002 met handtekening W.F. Duisenberg (X/P003) - Theo Peters  Numismatiek &amp; Filatelie B.V.">
            <a:extLst>
              <a:ext uri="{FF2B5EF4-FFF2-40B4-BE49-F238E27FC236}">
                <a16:creationId xmlns:a16="http://schemas.microsoft.com/office/drawing/2014/main" id="{621037B2-23EA-0CFA-D640-14C65D91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99" y="468675"/>
            <a:ext cx="806149" cy="4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Euro biljet 2002 met handtekening W.F. Duisenberg (X/P003) - Theo Peters  Numismatiek &amp; Filatelie B.V.">
            <a:extLst>
              <a:ext uri="{FF2B5EF4-FFF2-40B4-BE49-F238E27FC236}">
                <a16:creationId xmlns:a16="http://schemas.microsoft.com/office/drawing/2014/main" id="{9E89F006-3484-33E7-A138-54FDEC4B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646">
            <a:off x="785885" y="721279"/>
            <a:ext cx="806149" cy="4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0 Euro biljet 2002 met handtekening W.F. Duisenberg (X/P003) - Theo Peters  Numismatiek &amp; Filatelie B.V.">
            <a:extLst>
              <a:ext uri="{FF2B5EF4-FFF2-40B4-BE49-F238E27FC236}">
                <a16:creationId xmlns:a16="http://schemas.microsoft.com/office/drawing/2014/main" id="{E805D955-3801-54AC-1E16-0796A591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800">
            <a:off x="2796164" y="755813"/>
            <a:ext cx="806149" cy="4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2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3DABEFC9-5D22-E92C-0017-0D73DEA6D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25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952502-E907-15B4-123C-060248A8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880" y="3025587"/>
            <a:ext cx="3153720" cy="29852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Waar zie je tegenop?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468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3B3521"/>
      </a:dk2>
      <a:lt2>
        <a:srgbClr val="E2E6E8"/>
      </a:lt2>
      <a:accent1>
        <a:srgbClr val="E16D2F"/>
      </a:accent1>
      <a:accent2>
        <a:srgbClr val="C39C1B"/>
      </a:accent2>
      <a:accent3>
        <a:srgbClr val="94AD24"/>
      </a:accent3>
      <a:accent4>
        <a:srgbClr val="59B819"/>
      </a:accent4>
      <a:accent5>
        <a:srgbClr val="27BB29"/>
      </a:accent5>
      <a:accent6>
        <a:srgbClr val="1AB95F"/>
      </a:accent6>
      <a:hlink>
        <a:srgbClr val="3C8AB4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385</Words>
  <Application>Microsoft Office PowerPoint</Application>
  <PresentationFormat>Breedbeeld</PresentationFormat>
  <Paragraphs>62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Univers Condensed Light</vt:lpstr>
      <vt:lpstr>Walbaum Display Light</vt:lpstr>
      <vt:lpstr>Wingdings</vt:lpstr>
      <vt:lpstr>AngleLinesVTI</vt:lpstr>
      <vt:lpstr>Penny-Vergadering</vt:lpstr>
      <vt:lpstr>agenda</vt:lpstr>
      <vt:lpstr>Mededelingen</vt:lpstr>
      <vt:lpstr>Voorstelrondje</vt:lpstr>
      <vt:lpstr>Algemene begroting</vt:lpstr>
      <vt:lpstr>Voorbeeld begroting</vt:lpstr>
      <vt:lpstr>Realisaties</vt:lpstr>
      <vt:lpstr>Belangrijke tips</vt:lpstr>
      <vt:lpstr>Waar zie je tegenop?</vt:lpstr>
      <vt:lpstr>Verwachtingen vanuit mij</vt:lpstr>
      <vt:lpstr>Verwachtingen vanuit jullie</vt:lpstr>
      <vt:lpstr>Tips voor elkaar</vt:lpstr>
      <vt:lpstr>w.v.t.t.k.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Lucas Klerks</dc:creator>
  <cp:lastModifiedBy>Lucas Klerks</cp:lastModifiedBy>
  <cp:revision>1</cp:revision>
  <dcterms:created xsi:type="dcterms:W3CDTF">2023-09-11T10:07:34Z</dcterms:created>
  <dcterms:modified xsi:type="dcterms:W3CDTF">2023-09-11T11:40:54Z</dcterms:modified>
</cp:coreProperties>
</file>